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21AB"/>
    <a:srgbClr val="EF23E0"/>
    <a:srgbClr val="F919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4660"/>
  </p:normalViewPr>
  <p:slideViewPr>
    <p:cSldViewPr snapToGrid="0">
      <p:cViewPr varScale="1">
        <p:scale>
          <a:sx n="41" d="100"/>
          <a:sy n="41" d="100"/>
        </p:scale>
        <p:origin x="720" y="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>
            <a:extLst>
              <a:ext uri="{FF2B5EF4-FFF2-40B4-BE49-F238E27FC236}">
                <a16:creationId xmlns:a16="http://schemas.microsoft.com/office/drawing/2014/main" id="{DF3A2C66-DCBB-48C9-AA70-43AE23E02F9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24BEE922-E1D9-4BC9-9165-05C19040F0E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C41ECB-E9FB-4256-B7CE-958F2FB75E14}" type="datetimeFigureOut">
              <a:rPr lang="tr-TR" smtClean="0"/>
              <a:t>20.03.2020</a:t>
            </a:fld>
            <a:endParaRPr lang="tr-TR"/>
          </a:p>
        </p:txBody>
      </p:sp>
      <p:sp>
        <p:nvSpPr>
          <p:cNvPr id="4" name="Slayt Resmi Yer Tutucusu 3">
            <a:extLst>
              <a:ext uri="{FF2B5EF4-FFF2-40B4-BE49-F238E27FC236}">
                <a16:creationId xmlns:a16="http://schemas.microsoft.com/office/drawing/2014/main" id="{58CEF804-E73E-4454-B739-45AE0A62AC1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>
            <a:extLst>
              <a:ext uri="{FF2B5EF4-FFF2-40B4-BE49-F238E27FC236}">
                <a16:creationId xmlns:a16="http://schemas.microsoft.com/office/drawing/2014/main" id="{FB9229DE-E216-463A-B59D-BB4AF59D69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3A0E269F-7862-4A31-A050-B3A54C0C25C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C8FC0BB1-8C10-4F4B-AAF4-8948414F404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675AA0-B69B-4748-BF8F-6CD724C40E21}" type="slidenum">
              <a:rPr lang="tr-TR" smtClean="0"/>
              <a:t>‹Nr.›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B83513-8FBD-41CF-A5FC-50CD9D1309F6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26546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9856086E-7486-4E1B-A993-8728EE021ABE}" type="datetimeFigureOut">
              <a:rPr lang="en-GB" smtClean="0"/>
              <a:t>20/03/2020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2CE83365-23CF-4822-BF8D-E766DB8CE85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9585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6086E-7486-4E1B-A993-8728EE021ABE}" type="datetimeFigureOut">
              <a:rPr lang="en-GB" smtClean="0"/>
              <a:t>20/03/2020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83365-23CF-4822-BF8D-E766DB8CE85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7119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9856086E-7486-4E1B-A993-8728EE021ABE}" type="datetimeFigureOut">
              <a:rPr lang="en-GB" smtClean="0"/>
              <a:t>20/03/2020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2CE83365-23CF-4822-BF8D-E766DB8CE85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3245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6086E-7486-4E1B-A993-8728EE021ABE}" type="datetimeFigureOut">
              <a:rPr lang="en-GB" smtClean="0"/>
              <a:t>20/03/2020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83365-23CF-4822-BF8D-E766DB8CE85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9767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9856086E-7486-4E1B-A993-8728EE021ABE}" type="datetimeFigureOut">
              <a:rPr lang="en-GB" smtClean="0"/>
              <a:t>20/03/2020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2CE83365-23CF-4822-BF8D-E766DB8CE85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2180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9856086E-7486-4E1B-A993-8728EE021ABE}" type="datetimeFigureOut">
              <a:rPr lang="en-GB" smtClean="0"/>
              <a:t>20/03/2020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2CE83365-23CF-4822-BF8D-E766DB8CE85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4846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9856086E-7486-4E1B-A993-8728EE021ABE}" type="datetimeFigureOut">
              <a:rPr lang="en-GB" smtClean="0"/>
              <a:t>20/03/2020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2CE83365-23CF-4822-BF8D-E766DB8CE85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8532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6086E-7486-4E1B-A993-8728EE021ABE}" type="datetimeFigureOut">
              <a:rPr lang="en-GB" smtClean="0"/>
              <a:t>20/03/2020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83365-23CF-4822-BF8D-E766DB8CE85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7832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9856086E-7486-4E1B-A993-8728EE021ABE}" type="datetimeFigureOut">
              <a:rPr lang="en-GB" smtClean="0"/>
              <a:t>20/03/2020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2CE83365-23CF-4822-BF8D-E766DB8CE85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74960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6086E-7486-4E1B-A993-8728EE021ABE}" type="datetimeFigureOut">
              <a:rPr lang="en-GB" smtClean="0"/>
              <a:t>20/03/2020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83365-23CF-4822-BF8D-E766DB8CE85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5657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9856086E-7486-4E1B-A993-8728EE021ABE}" type="datetimeFigureOut">
              <a:rPr lang="en-GB" smtClean="0"/>
              <a:t>20/03/2020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2CE83365-23CF-4822-BF8D-E766DB8CE85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9900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56086E-7486-4E1B-A993-8728EE021ABE}" type="datetimeFigureOut">
              <a:rPr lang="en-GB" smtClean="0"/>
              <a:t>20/03/2020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E83365-23CF-4822-BF8D-E766DB8CE85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7231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facebook-italia.blogspot.com/2012/07/facebook-diario-immagini-varie.html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g"/><Relationship Id="rId4" Type="http://schemas.openxmlformats.org/officeDocument/2006/relationships/image" Target="../media/image12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DA04DBF5-8916-4A95-8F12-870B9CFB92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73762E0-2DD8-45BD-9EB6-CA5154A51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B9FD3837-AEE7-4B5B-82B3-3951DE1B68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>
                <a:gd name="T0" fmla="*/ 1752 w 2038"/>
                <a:gd name="T1" fmla="*/ 1169 h 1169"/>
                <a:gd name="T2" fmla="*/ 1487 w 2038"/>
                <a:gd name="T3" fmla="*/ 334 h 1169"/>
                <a:gd name="T4" fmla="*/ 860 w 2038"/>
                <a:gd name="T5" fmla="*/ 22 h 1169"/>
                <a:gd name="T6" fmla="*/ 199 w 2038"/>
                <a:gd name="T7" fmla="*/ 318 h 1169"/>
                <a:gd name="T8" fmla="*/ 399 w 2038"/>
                <a:gd name="T9" fmla="*/ 1165 h 1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F778B3BD-7B76-4989-BB6C-F50B089C34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>
                <a:gd name="T0" fmla="*/ 1025 w 1549"/>
                <a:gd name="T1" fmla="*/ 1016 h 1017"/>
                <a:gd name="T2" fmla="*/ 1443 w 1549"/>
                <a:gd name="T3" fmla="*/ 592 h 1017"/>
                <a:gd name="T4" fmla="*/ 782 w 1549"/>
                <a:gd name="T5" fmla="*/ 53 h 1017"/>
                <a:gd name="T6" fmla="*/ 150 w 1549"/>
                <a:gd name="T7" fmla="*/ 329 h 1017"/>
                <a:gd name="T8" fmla="*/ 477 w 1549"/>
                <a:gd name="T9" fmla="*/ 1017 h 10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7">
              <a:extLst>
                <a:ext uri="{FF2B5EF4-FFF2-40B4-BE49-F238E27FC236}">
                  <a16:creationId xmlns:a16="http://schemas.microsoft.com/office/drawing/2014/main" id="{DC77AAC1-76D2-46B0-AE46-91C8C3AC57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>
                <a:gd name="T0" fmla="*/ 1302 w 1688"/>
                <a:gd name="T1" fmla="*/ 1066 h 1066"/>
                <a:gd name="T2" fmla="*/ 1613 w 1688"/>
                <a:gd name="T3" fmla="*/ 850 h 1066"/>
                <a:gd name="T4" fmla="*/ 1517 w 1688"/>
                <a:gd name="T5" fmla="*/ 471 h 1066"/>
                <a:gd name="T6" fmla="*/ 798 w 1688"/>
                <a:gd name="T7" fmla="*/ 28 h 1066"/>
                <a:gd name="T8" fmla="*/ 181 w 1688"/>
                <a:gd name="T9" fmla="*/ 333 h 1066"/>
                <a:gd name="T10" fmla="*/ 420 w 1688"/>
                <a:gd name="T11" fmla="*/ 1066 h 10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8">
              <a:extLst>
                <a:ext uri="{FF2B5EF4-FFF2-40B4-BE49-F238E27FC236}">
                  <a16:creationId xmlns:a16="http://schemas.microsoft.com/office/drawing/2014/main" id="{1BB54049-1401-43CD-A970-1E026BD5CB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>
                <a:gd name="T0" fmla="*/ 1873 w 2171"/>
                <a:gd name="T1" fmla="*/ 1326 h 1326"/>
                <a:gd name="T2" fmla="*/ 1609 w 2171"/>
                <a:gd name="T3" fmla="*/ 473 h 1326"/>
                <a:gd name="T4" fmla="*/ 880 w 2171"/>
                <a:gd name="T5" fmla="*/ 63 h 1326"/>
                <a:gd name="T6" fmla="*/ 0 w 2171"/>
                <a:gd name="T7" fmla="*/ 423 h 1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9">
              <a:extLst>
                <a:ext uri="{FF2B5EF4-FFF2-40B4-BE49-F238E27FC236}">
                  <a16:creationId xmlns:a16="http://schemas.microsoft.com/office/drawing/2014/main" id="{55EDB9E9-84DE-4BC8-9D3C-A02B90B962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>
                <a:gd name="T0" fmla="*/ 0 w 106"/>
                <a:gd name="T1" fmla="*/ 0 h 143"/>
                <a:gd name="T2" fmla="*/ 106 w 106"/>
                <a:gd name="T3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0">
              <a:extLst>
                <a:ext uri="{FF2B5EF4-FFF2-40B4-BE49-F238E27FC236}">
                  <a16:creationId xmlns:a16="http://schemas.microsoft.com/office/drawing/2014/main" id="{2C96582F-8723-44BC-BDC1-62D8FBDE3D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>
                <a:gd name="T0" fmla="*/ 2046 w 2330"/>
                <a:gd name="T1" fmla="*/ 1452 h 1452"/>
                <a:gd name="T2" fmla="*/ 1813 w 2330"/>
                <a:gd name="T3" fmla="*/ 601 h 1452"/>
                <a:gd name="T4" fmla="*/ 956 w 2330"/>
                <a:gd name="T5" fmla="*/ 97 h 1452"/>
                <a:gd name="T6" fmla="*/ 0 w 2330"/>
                <a:gd name="T7" fmla="*/ 366 h 1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1">
              <a:extLst>
                <a:ext uri="{FF2B5EF4-FFF2-40B4-BE49-F238E27FC236}">
                  <a16:creationId xmlns:a16="http://schemas.microsoft.com/office/drawing/2014/main" id="{DC381B08-A485-45D0-8C29-C2AB10B04B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>
                <a:gd name="T0" fmla="*/ 1094 w 1216"/>
                <a:gd name="T1" fmla="*/ 1436 h 1436"/>
                <a:gd name="T2" fmla="*/ 709 w 1216"/>
                <a:gd name="T3" fmla="*/ 551 h 1436"/>
                <a:gd name="T4" fmla="*/ 0 w 1216"/>
                <a:gd name="T5" fmla="*/ 0 h 14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2">
              <a:extLst>
                <a:ext uri="{FF2B5EF4-FFF2-40B4-BE49-F238E27FC236}">
                  <a16:creationId xmlns:a16="http://schemas.microsoft.com/office/drawing/2014/main" id="{DBB2158D-DAF7-4689-A44E-3E5032B886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>
                <a:gd name="T0" fmla="*/ 222 w 222"/>
                <a:gd name="T1" fmla="*/ 0 h 129"/>
                <a:gd name="T2" fmla="*/ 0 w 222"/>
                <a:gd name="T3" fmla="*/ 129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3">
              <a:extLst>
                <a:ext uri="{FF2B5EF4-FFF2-40B4-BE49-F238E27FC236}">
                  <a16:creationId xmlns:a16="http://schemas.microsoft.com/office/drawing/2014/main" id="{5AC96EEC-F774-41C8-8679-C1217EC5E1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>
                <a:gd name="T0" fmla="*/ 1067 w 1174"/>
                <a:gd name="T1" fmla="*/ 1440 h 1440"/>
                <a:gd name="T2" fmla="*/ 698 w 1174"/>
                <a:gd name="T3" fmla="*/ 577 h 1440"/>
                <a:gd name="T4" fmla="*/ 0 w 1174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14">
              <a:extLst>
                <a:ext uri="{FF2B5EF4-FFF2-40B4-BE49-F238E27FC236}">
                  <a16:creationId xmlns:a16="http://schemas.microsoft.com/office/drawing/2014/main" id="{ED08285C-CDBB-4DD6-A69D-4432B668AE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>
                <a:gd name="T0" fmla="*/ 125 w 125"/>
                <a:gd name="T1" fmla="*/ 0 h 74"/>
                <a:gd name="T2" fmla="*/ 0 w 125"/>
                <a:gd name="T3" fmla="*/ 7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15">
              <a:extLst>
                <a:ext uri="{FF2B5EF4-FFF2-40B4-BE49-F238E27FC236}">
                  <a16:creationId xmlns:a16="http://schemas.microsoft.com/office/drawing/2014/main" id="{87BB7B9B-327A-4D4D-AB93-11CB044ACA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>
                <a:gd name="T0" fmla="*/ 1056 w 1155"/>
                <a:gd name="T1" fmla="*/ 1440 h 1440"/>
                <a:gd name="T2" fmla="*/ 686 w 1155"/>
                <a:gd name="T3" fmla="*/ 580 h 1440"/>
                <a:gd name="T4" fmla="*/ 0 w 1155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16">
              <a:extLst>
                <a:ext uri="{FF2B5EF4-FFF2-40B4-BE49-F238E27FC236}">
                  <a16:creationId xmlns:a16="http://schemas.microsoft.com/office/drawing/2014/main" id="{360F57D7-4501-41A6-BA54-99E121136F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>
                <a:gd name="T0" fmla="*/ 75 w 75"/>
                <a:gd name="T1" fmla="*/ 0 h 45"/>
                <a:gd name="T2" fmla="*/ 0 w 75"/>
                <a:gd name="T3" fmla="*/ 4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17">
              <a:extLst>
                <a:ext uri="{FF2B5EF4-FFF2-40B4-BE49-F238E27FC236}">
                  <a16:creationId xmlns:a16="http://schemas.microsoft.com/office/drawing/2014/main" id="{C37AD4AC-CE9F-4C58-A4E2-D48E2FA821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>
                <a:gd name="T0" fmla="*/ 1053 w 1160"/>
                <a:gd name="T1" fmla="*/ 1441 h 1441"/>
                <a:gd name="T2" fmla="*/ 705 w 1160"/>
                <a:gd name="T3" fmla="*/ 599 h 1441"/>
                <a:gd name="T4" fmla="*/ 0 w 1160"/>
                <a:gd name="T5" fmla="*/ 0 h 1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>
              <a:extLst>
                <a:ext uri="{FF2B5EF4-FFF2-40B4-BE49-F238E27FC236}">
                  <a16:creationId xmlns:a16="http://schemas.microsoft.com/office/drawing/2014/main" id="{15EE3167-7FBB-48A3-8450-E72B525E8B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>
                <a:gd name="T0" fmla="*/ 1040 w 1137"/>
                <a:gd name="T1" fmla="*/ 1440 h 1440"/>
                <a:gd name="T2" fmla="*/ 698 w 1137"/>
                <a:gd name="T3" fmla="*/ 611 h 1440"/>
                <a:gd name="T4" fmla="*/ 0 w 1137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19">
              <a:extLst>
                <a:ext uri="{FF2B5EF4-FFF2-40B4-BE49-F238E27FC236}">
                  <a16:creationId xmlns:a16="http://schemas.microsoft.com/office/drawing/2014/main" id="{C23095D8-5DD6-4F0A-BD74-ED5FB47F93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>
                <a:gd name="T0" fmla="*/ 1011 w 1058"/>
                <a:gd name="T1" fmla="*/ 1439 h 1439"/>
                <a:gd name="T2" fmla="*/ 648 w 1058"/>
                <a:gd name="T3" fmla="*/ 617 h 1439"/>
                <a:gd name="T4" fmla="*/ 0 w 1058"/>
                <a:gd name="T5" fmla="*/ 0 h 1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0">
              <a:extLst>
                <a:ext uri="{FF2B5EF4-FFF2-40B4-BE49-F238E27FC236}">
                  <a16:creationId xmlns:a16="http://schemas.microsoft.com/office/drawing/2014/main" id="{2A1F0E1B-819A-4255-B8AF-081106162B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>
                <a:gd name="T0" fmla="*/ 718 w 718"/>
                <a:gd name="T1" fmla="*/ 575 h 575"/>
                <a:gd name="T2" fmla="*/ 0 w 718"/>
                <a:gd name="T3" fmla="*/ 0 h 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1">
              <a:extLst>
                <a:ext uri="{FF2B5EF4-FFF2-40B4-BE49-F238E27FC236}">
                  <a16:creationId xmlns:a16="http://schemas.microsoft.com/office/drawing/2014/main" id="{B167A410-29E3-4850-BEDC-B1362187FB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>
                <a:gd name="T0" fmla="*/ 620 w 620"/>
                <a:gd name="T1" fmla="*/ 536 h 536"/>
                <a:gd name="T2" fmla="*/ 0 w 620"/>
                <a:gd name="T3" fmla="*/ 0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2">
              <a:extLst>
                <a:ext uri="{FF2B5EF4-FFF2-40B4-BE49-F238E27FC236}">
                  <a16:creationId xmlns:a16="http://schemas.microsoft.com/office/drawing/2014/main" id="{C809901A-3E02-4D2E-93C9-3F527EE975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>
                <a:gd name="T0" fmla="*/ 0 w 455"/>
                <a:gd name="T1" fmla="*/ 0 h 285"/>
                <a:gd name="T2" fmla="*/ 455 w 455"/>
                <a:gd name="T3" fmla="*/ 285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3">
              <a:extLst>
                <a:ext uri="{FF2B5EF4-FFF2-40B4-BE49-F238E27FC236}">
                  <a16:creationId xmlns:a16="http://schemas.microsoft.com/office/drawing/2014/main" id="{6CD60056-ABC2-4076-B99B-A10B08D5F0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>
                <a:gd name="T0" fmla="*/ 0 w 188"/>
                <a:gd name="T1" fmla="*/ 0 h 112"/>
                <a:gd name="T2" fmla="*/ 188 w 188"/>
                <a:gd name="T3" fmla="*/ 11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5" name="Resim 4" descr="renkli, hava içeren bir resim&#10;&#10;Açıklama otomatik olarak oluşturuldu">
            <a:extLst>
              <a:ext uri="{FF2B5EF4-FFF2-40B4-BE49-F238E27FC236}">
                <a16:creationId xmlns:a16="http://schemas.microsoft.com/office/drawing/2014/main" id="{E53340EC-EEC8-4813-B2B5-F3D5ECE806A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r="-1" b="8643"/>
          <a:stretch/>
        </p:blipFill>
        <p:spPr>
          <a:xfrm>
            <a:off x="5823" y="12733"/>
            <a:ext cx="12191695" cy="4299344"/>
          </a:xfrm>
          <a:prstGeom prst="rect">
            <a:avLst/>
          </a:prstGeom>
          <a:ln w="12700">
            <a:noFill/>
          </a:ln>
        </p:spPr>
      </p:pic>
      <p:grpSp>
        <p:nvGrpSpPr>
          <p:cNvPr id="33" name="Group 32">
            <a:extLst>
              <a:ext uri="{FF2B5EF4-FFF2-40B4-BE49-F238E27FC236}">
                <a16:creationId xmlns:a16="http://schemas.microsoft.com/office/drawing/2014/main" id="{D47EAB90-DF6D-419E-92FC-8F9B900DA3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" y="4206292"/>
            <a:ext cx="12192755" cy="1771275"/>
            <a:chOff x="1" y="3893141"/>
            <a:chExt cx="12192755" cy="1771275"/>
          </a:xfrm>
        </p:grpSpPr>
        <p:sp>
          <p:nvSpPr>
            <p:cNvPr id="34" name="Isosceles Triangle 39">
              <a:extLst>
                <a:ext uri="{FF2B5EF4-FFF2-40B4-BE49-F238E27FC236}">
                  <a16:creationId xmlns:a16="http://schemas.microsoft.com/office/drawing/2014/main" id="{631BC384-797E-4F79-A628-36053708BC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91972066-EBE9-40A7-9650-AF6A838AC7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" y="3893141"/>
              <a:ext cx="12192755" cy="142021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Başlık 1">
            <a:extLst>
              <a:ext uri="{FF2B5EF4-FFF2-40B4-BE49-F238E27FC236}">
                <a16:creationId xmlns:a16="http://schemas.microsoft.com/office/drawing/2014/main" id="{8B40B30E-31A9-4F83-AF67-AED1716C1A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3982" y="4293388"/>
            <a:ext cx="8833655" cy="727748"/>
          </a:xfrm>
        </p:spPr>
        <p:txBody>
          <a:bodyPr>
            <a:normAutofit/>
          </a:bodyPr>
          <a:lstStyle/>
          <a:p>
            <a:r>
              <a:rPr lang="tr-TR" sz="4000" b="1" dirty="0">
                <a:latin typeface="Comic Sans MS" panose="030F0702030302020204" pitchFamily="66" charset="0"/>
              </a:rPr>
              <a:t>PERFECT TENSES</a:t>
            </a:r>
            <a:endParaRPr lang="en-GB" sz="40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3047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4" name="Rectangle 103">
            <a:extLst>
              <a:ext uri="{FF2B5EF4-FFF2-40B4-BE49-F238E27FC236}">
                <a16:creationId xmlns:a16="http://schemas.microsoft.com/office/drawing/2014/main" id="{48CAE4AE-A9DF-45AF-9A9C-1712BC6341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06" name="Group 105">
            <a:extLst>
              <a:ext uri="{FF2B5EF4-FFF2-40B4-BE49-F238E27FC236}">
                <a16:creationId xmlns:a16="http://schemas.microsoft.com/office/drawing/2014/main" id="{6C272060-BC98-4C91-A58F-4DFEC566CF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72" name="Freeform 5">
              <a:extLst>
                <a:ext uri="{FF2B5EF4-FFF2-40B4-BE49-F238E27FC236}">
                  <a16:creationId xmlns:a16="http://schemas.microsoft.com/office/drawing/2014/main" id="{8BA2DCB9-0DC0-4109-B2A2-56896E35E6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>
                <a:gd name="T0" fmla="*/ 813 w 813"/>
                <a:gd name="T1" fmla="*/ 0 h 1440"/>
                <a:gd name="T2" fmla="*/ 435 w 81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3" name="Freeform 6">
              <a:extLst>
                <a:ext uri="{FF2B5EF4-FFF2-40B4-BE49-F238E27FC236}">
                  <a16:creationId xmlns:a16="http://schemas.microsoft.com/office/drawing/2014/main" id="{64A33555-1142-4AD7-8084-1A99422A11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>
                <a:gd name="T0" fmla="*/ 324 w 324"/>
                <a:gd name="T1" fmla="*/ 117 h 117"/>
                <a:gd name="T2" fmla="*/ 0 w 324"/>
                <a:gd name="T3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4" name="Freeform 7">
              <a:extLst>
                <a:ext uri="{FF2B5EF4-FFF2-40B4-BE49-F238E27FC236}">
                  <a16:creationId xmlns:a16="http://schemas.microsoft.com/office/drawing/2014/main" id="{BC6E4081-1A88-453E-8CCF-B97B0CE20D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>
                <a:gd name="T0" fmla="*/ 0 w 404"/>
                <a:gd name="T1" fmla="*/ 385 h 385"/>
                <a:gd name="T2" fmla="*/ 404 w 404"/>
                <a:gd name="T3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5" name="Freeform 8">
              <a:extLst>
                <a:ext uri="{FF2B5EF4-FFF2-40B4-BE49-F238E27FC236}">
                  <a16:creationId xmlns:a16="http://schemas.microsoft.com/office/drawing/2014/main" id="{5B7E0935-6EE8-4C61-AED5-09B9A2A99A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>
                <a:gd name="T0" fmla="*/ 774 w 774"/>
                <a:gd name="T1" fmla="*/ 0 h 1440"/>
                <a:gd name="T2" fmla="*/ 411 w 774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6" name="Freeform 9">
              <a:extLst>
                <a:ext uri="{FF2B5EF4-FFF2-40B4-BE49-F238E27FC236}">
                  <a16:creationId xmlns:a16="http://schemas.microsoft.com/office/drawing/2014/main" id="{EB962BD6-C878-48FF-A75E-DCC7BDA3C3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>
                <a:gd name="T0" fmla="*/ 203 w 203"/>
                <a:gd name="T1" fmla="*/ 77 h 77"/>
                <a:gd name="T2" fmla="*/ 0 w 203"/>
                <a:gd name="T3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7" name="Freeform 10">
              <a:extLst>
                <a:ext uri="{FF2B5EF4-FFF2-40B4-BE49-F238E27FC236}">
                  <a16:creationId xmlns:a16="http://schemas.microsoft.com/office/drawing/2014/main" id="{CABF3786-BDE1-4FE5-9967-F6B6131A2C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>
                <a:gd name="T0" fmla="*/ 0 w 351"/>
                <a:gd name="T1" fmla="*/ 332 h 332"/>
                <a:gd name="T2" fmla="*/ 351 w 351"/>
                <a:gd name="T3" fmla="*/ 0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8" name="Freeform 11">
              <a:extLst>
                <a:ext uri="{FF2B5EF4-FFF2-40B4-BE49-F238E27FC236}">
                  <a16:creationId xmlns:a16="http://schemas.microsoft.com/office/drawing/2014/main" id="{4969707A-C75E-4F7F-A5C2-2991C65475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>
                <a:gd name="T0" fmla="*/ 762 w 762"/>
                <a:gd name="T1" fmla="*/ 0 h 1440"/>
                <a:gd name="T2" fmla="*/ 403 w 76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9" name="Freeform 12">
              <a:extLst>
                <a:ext uri="{FF2B5EF4-FFF2-40B4-BE49-F238E27FC236}">
                  <a16:creationId xmlns:a16="http://schemas.microsoft.com/office/drawing/2014/main" id="{0E293989-8389-48CD-85D3-CAEFD5E963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>
                <a:gd name="T0" fmla="*/ 140 w 140"/>
                <a:gd name="T1" fmla="*/ 54 h 54"/>
                <a:gd name="T2" fmla="*/ 0 w 140"/>
                <a:gd name="T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0" name="Freeform 13">
              <a:extLst>
                <a:ext uri="{FF2B5EF4-FFF2-40B4-BE49-F238E27FC236}">
                  <a16:creationId xmlns:a16="http://schemas.microsoft.com/office/drawing/2014/main" id="{8DCF1E8B-9247-45E2-8641-90DA9F7D52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>
                <a:gd name="T0" fmla="*/ 0 w 321"/>
                <a:gd name="T1" fmla="*/ 302 h 302"/>
                <a:gd name="T2" fmla="*/ 321 w 321"/>
                <a:gd name="T3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1" name="Freeform 14">
              <a:extLst>
                <a:ext uri="{FF2B5EF4-FFF2-40B4-BE49-F238E27FC236}">
                  <a16:creationId xmlns:a16="http://schemas.microsoft.com/office/drawing/2014/main" id="{48DF418F-91AD-4E55-AF3B-F28FF45961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>
                <a:gd name="T0" fmla="*/ 683 w 683"/>
                <a:gd name="T1" fmla="*/ 0 h 1440"/>
                <a:gd name="T2" fmla="*/ 355 w 68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2" name="Freeform 15">
              <a:extLst>
                <a:ext uri="{FF2B5EF4-FFF2-40B4-BE49-F238E27FC236}">
                  <a16:creationId xmlns:a16="http://schemas.microsoft.com/office/drawing/2014/main" id="{EDBF35BD-D1DA-49B1-AE30-289189DACD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>
                <a:gd name="T0" fmla="*/ 0 w 287"/>
                <a:gd name="T1" fmla="*/ 279 h 279"/>
                <a:gd name="T2" fmla="*/ 287 w 287"/>
                <a:gd name="T3" fmla="*/ 0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3" name="Freeform 16">
              <a:extLst>
                <a:ext uri="{FF2B5EF4-FFF2-40B4-BE49-F238E27FC236}">
                  <a16:creationId xmlns:a16="http://schemas.microsoft.com/office/drawing/2014/main" id="{69198BEC-A3B6-4562-AB0F-3E7760026C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>
                <a:gd name="T0" fmla="*/ 680 w 680"/>
                <a:gd name="T1" fmla="*/ 0 h 1440"/>
                <a:gd name="T2" fmla="*/ 337 w 68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4" name="Freeform 17">
              <a:extLst>
                <a:ext uri="{FF2B5EF4-FFF2-40B4-BE49-F238E27FC236}">
                  <a16:creationId xmlns:a16="http://schemas.microsoft.com/office/drawing/2014/main" id="{9AB30D45-77AB-4323-83A2-1A637D07D5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>
                <a:gd name="T0" fmla="*/ 0 w 250"/>
                <a:gd name="T1" fmla="*/ 242 h 242"/>
                <a:gd name="T2" fmla="*/ 250 w 250"/>
                <a:gd name="T3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5" name="Freeform 18">
              <a:extLst>
                <a:ext uri="{FF2B5EF4-FFF2-40B4-BE49-F238E27FC236}">
                  <a16:creationId xmlns:a16="http://schemas.microsoft.com/office/drawing/2014/main" id="{D1AD137E-7B63-434C-9D0D-5A64BB4968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>
                <a:gd name="T0" fmla="*/ 720 w 720"/>
                <a:gd name="T1" fmla="*/ 0 h 1440"/>
                <a:gd name="T2" fmla="*/ 362 w 7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6" name="Freeform 19">
              <a:extLst>
                <a:ext uri="{FF2B5EF4-FFF2-40B4-BE49-F238E27FC236}">
                  <a16:creationId xmlns:a16="http://schemas.microsoft.com/office/drawing/2014/main" id="{8B32BE2D-36DC-4BD0-952E-8FE32A70DB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>
                <a:gd name="T0" fmla="*/ 0 w 185"/>
                <a:gd name="T1" fmla="*/ 167 h 167"/>
                <a:gd name="T2" fmla="*/ 185 w 185"/>
                <a:gd name="T3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7" name="Freeform 20">
              <a:extLst>
                <a:ext uri="{FF2B5EF4-FFF2-40B4-BE49-F238E27FC236}">
                  <a16:creationId xmlns:a16="http://schemas.microsoft.com/office/drawing/2014/main" id="{930295E0-AD01-4DB0-9829-AD91BED608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>
                <a:gd name="T0" fmla="*/ 572 w 572"/>
                <a:gd name="T1" fmla="*/ 0 h 1440"/>
                <a:gd name="T2" fmla="*/ 164 w 57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8" name="Freeform 21">
              <a:extLst>
                <a:ext uri="{FF2B5EF4-FFF2-40B4-BE49-F238E27FC236}">
                  <a16:creationId xmlns:a16="http://schemas.microsoft.com/office/drawing/2014/main" id="{29807E74-6BFD-4EA7-B3F3-92C0728A7D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>
                <a:gd name="T0" fmla="*/ 620 w 620"/>
                <a:gd name="T1" fmla="*/ 0 h 1440"/>
                <a:gd name="T2" fmla="*/ 186 w 6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9" name="Freeform 22">
              <a:extLst>
                <a:ext uri="{FF2B5EF4-FFF2-40B4-BE49-F238E27FC236}">
                  <a16:creationId xmlns:a16="http://schemas.microsoft.com/office/drawing/2014/main" id="{C9EDBF49-4B87-4B6F-BEE6-DDC4A63CE6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>
                <a:gd name="T0" fmla="*/ 506 w 506"/>
                <a:gd name="T1" fmla="*/ 0 h 1440"/>
                <a:gd name="T2" fmla="*/ 171 w 506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0" name="Freeform 23">
              <a:extLst>
                <a:ext uri="{FF2B5EF4-FFF2-40B4-BE49-F238E27FC236}">
                  <a16:creationId xmlns:a16="http://schemas.microsoft.com/office/drawing/2014/main" id="{7738C468-1405-4ED9-8392-F93FA995EE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>
                <a:gd name="T0" fmla="*/ 373 w 373"/>
                <a:gd name="T1" fmla="*/ 0 h 673"/>
                <a:gd name="T2" fmla="*/ 0 w 373"/>
                <a:gd name="T3" fmla="*/ 673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1" name="Freeform 24">
              <a:extLst>
                <a:ext uri="{FF2B5EF4-FFF2-40B4-BE49-F238E27FC236}">
                  <a16:creationId xmlns:a16="http://schemas.microsoft.com/office/drawing/2014/main" id="{F16402CF-F511-450A-8584-8C8A5B7E9D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>
                <a:gd name="T0" fmla="*/ 0 w 45"/>
                <a:gd name="T1" fmla="*/ 0 h 174"/>
                <a:gd name="T2" fmla="*/ 45 w 45"/>
                <a:gd name="T3" fmla="*/ 17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2" name="Freeform 25">
              <a:extLst>
                <a:ext uri="{FF2B5EF4-FFF2-40B4-BE49-F238E27FC236}">
                  <a16:creationId xmlns:a16="http://schemas.microsoft.com/office/drawing/2014/main" id="{85E5B49A-CFC2-4019-9BA6-528095F788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>
                <a:gd name="T0" fmla="*/ 329 w 329"/>
                <a:gd name="T1" fmla="*/ 0 h 469"/>
                <a:gd name="T2" fmla="*/ 0 w 329"/>
                <a:gd name="T3" fmla="*/ 469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193" name="Rectangle 169">
            <a:extLst>
              <a:ext uri="{FF2B5EF4-FFF2-40B4-BE49-F238E27FC236}">
                <a16:creationId xmlns:a16="http://schemas.microsoft.com/office/drawing/2014/main" id="{E972DE0D-2E53-4159-ABD3-C601524262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7720" y="795527"/>
            <a:ext cx="5970638" cy="5248847"/>
          </a:xfrm>
          <a:prstGeom prst="rect">
            <a:avLst/>
          </a:prstGeom>
          <a:solidFill>
            <a:schemeClr val="bg1"/>
          </a:solidFill>
          <a:ln w="19050">
            <a:solidFill>
              <a:srgbClr val="DC86A3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Resim 2" descr="kişi, üniforma, adam, beysbol içeren bir resim&#10;&#10;Açıklama otomatik olarak oluşturuldu">
            <a:extLst>
              <a:ext uri="{FF2B5EF4-FFF2-40B4-BE49-F238E27FC236}">
                <a16:creationId xmlns:a16="http://schemas.microsoft.com/office/drawing/2014/main" id="{98F4E8B7-780F-49B8-A8E2-FDF03B1A3F5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99" r="12849"/>
          <a:stretch/>
        </p:blipFill>
        <p:spPr>
          <a:xfrm>
            <a:off x="1344824" y="1401881"/>
            <a:ext cx="4628805" cy="4036138"/>
          </a:xfrm>
          <a:prstGeom prst="rect">
            <a:avLst/>
          </a:prstGeom>
          <a:ln w="12700">
            <a:noFill/>
          </a:ln>
        </p:spPr>
      </p:pic>
      <p:sp>
        <p:nvSpPr>
          <p:cNvPr id="131" name="Metin kutusu 6">
            <a:extLst>
              <a:ext uri="{FF2B5EF4-FFF2-40B4-BE49-F238E27FC236}">
                <a16:creationId xmlns:a16="http://schemas.microsoft.com/office/drawing/2014/main" id="{9C8A50B3-AF54-4033-8AAE-C73C4D05C141}"/>
              </a:ext>
            </a:extLst>
          </p:cNvPr>
          <p:cNvSpPr txBox="1"/>
          <p:nvPr/>
        </p:nvSpPr>
        <p:spPr>
          <a:xfrm>
            <a:off x="7312024" y="0"/>
            <a:ext cx="4099607" cy="68437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 defTabSz="914400">
              <a:lnSpc>
                <a:spcPct val="110000"/>
              </a:lnSpc>
              <a:spcAft>
                <a:spcPts val="600"/>
              </a:spcAft>
              <a:buClr>
                <a:srgbClr val="DC86A3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sz="1400" b="1" dirty="0">
                <a:latin typeface="Comic Sans MS" panose="030F0702030302020204" pitchFamily="66" charset="0"/>
              </a:rPr>
              <a:t>I think I had a very interesting life. I’m 73 now and I don’t work anymore. I was in the army for 51 years. I retired when I was 69.I </a:t>
            </a:r>
            <a:r>
              <a:rPr lang="en-US" sz="1400" b="1" dirty="0">
                <a:solidFill>
                  <a:schemeClr val="accent2"/>
                </a:solidFill>
                <a:latin typeface="Comic Sans MS" panose="030F0702030302020204" pitchFamily="66" charset="0"/>
              </a:rPr>
              <a:t>have been </a:t>
            </a:r>
            <a:r>
              <a:rPr lang="en-US" sz="1400" b="1" dirty="0">
                <a:latin typeface="Comic Sans MS" panose="030F0702030302020204" pitchFamily="66" charset="0"/>
              </a:rPr>
              <a:t>to so many countries that I can’t remember all of them. I </a:t>
            </a:r>
            <a:r>
              <a:rPr lang="en-US" sz="1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have been </a:t>
            </a:r>
            <a:r>
              <a:rPr lang="en-US" sz="1400" b="1" dirty="0">
                <a:latin typeface="Comic Sans MS" panose="030F0702030302020204" pitchFamily="66" charset="0"/>
              </a:rPr>
              <a:t>to Australia six or seven times and to South Africa three times. I'</a:t>
            </a:r>
            <a:r>
              <a:rPr lang="en-US" sz="1400" b="1" dirty="0">
                <a:solidFill>
                  <a:srgbClr val="FFFF00"/>
                </a:solidFill>
                <a:latin typeface="Comic Sans MS" panose="030F0702030302020204" pitchFamily="66" charset="0"/>
              </a:rPr>
              <a:t>ve also been </a:t>
            </a:r>
            <a:r>
              <a:rPr lang="en-US" sz="1400" b="1" dirty="0">
                <a:latin typeface="Comic Sans MS" panose="030F0702030302020204" pitchFamily="66" charset="0"/>
              </a:rPr>
              <a:t>to Russia, but I didn’t like it at all : much too cold for me.</a:t>
            </a:r>
          </a:p>
          <a:p>
            <a:pPr indent="-228600" defTabSz="914400">
              <a:lnSpc>
                <a:spcPct val="110000"/>
              </a:lnSpc>
              <a:spcAft>
                <a:spcPts val="600"/>
              </a:spcAft>
              <a:buClr>
                <a:srgbClr val="DC86A3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sz="1400" b="1">
                <a:latin typeface="Comic Sans MS" panose="030F0702030302020204" pitchFamily="66" charset="0"/>
              </a:rPr>
              <a:t>I’ve </a:t>
            </a:r>
            <a:r>
              <a:rPr lang="en-US" sz="1400" b="1" dirty="0">
                <a:latin typeface="Comic Sans MS" panose="030F0702030302020204" pitchFamily="66" charset="0"/>
              </a:rPr>
              <a:t>never  been on television, but I’</a:t>
            </a:r>
            <a:r>
              <a:rPr lang="en-US" sz="1400" b="1" dirty="0">
                <a:solidFill>
                  <a:srgbClr val="00B050"/>
                </a:solidFill>
                <a:latin typeface="Comic Sans MS" panose="030F0702030302020204" pitchFamily="66" charset="0"/>
              </a:rPr>
              <a:t>ve been </a:t>
            </a:r>
            <a:r>
              <a:rPr lang="en-US" sz="1400" b="1" dirty="0">
                <a:latin typeface="Comic Sans MS" panose="030F0702030302020204" pitchFamily="66" charset="0"/>
              </a:rPr>
              <a:t>on the radio once. It was a </a:t>
            </a:r>
            <a:r>
              <a:rPr lang="en-US" sz="1400" b="1" dirty="0" err="1">
                <a:latin typeface="Comic Sans MS" panose="030F0702030302020204" pitchFamily="66" charset="0"/>
              </a:rPr>
              <a:t>programme</a:t>
            </a:r>
            <a:r>
              <a:rPr lang="en-US" sz="1400" b="1" dirty="0">
                <a:latin typeface="Comic Sans MS" panose="030F0702030302020204" pitchFamily="66" charset="0"/>
              </a:rPr>
              <a:t> about life in the military about twenty years ago. I met the Prime Minister on the same day. Actually  I’</a:t>
            </a:r>
            <a:r>
              <a:rPr lang="en-US" sz="1400" b="1" dirty="0">
                <a:solidFill>
                  <a:srgbClr val="EF23E0"/>
                </a:solidFill>
                <a:latin typeface="Comic Sans MS" panose="030F0702030302020204" pitchFamily="66" charset="0"/>
              </a:rPr>
              <a:t>ve met </a:t>
            </a:r>
            <a:r>
              <a:rPr lang="en-US" sz="1400" b="1" dirty="0">
                <a:latin typeface="Comic Sans MS" panose="030F0702030302020204" pitchFamily="66" charset="0"/>
              </a:rPr>
              <a:t>a lot of famous people</a:t>
            </a:r>
            <a:r>
              <a:rPr lang="tr-TR" sz="1400" b="1" dirty="0">
                <a:latin typeface="Comic Sans MS" panose="030F0702030302020204" pitchFamily="66" charset="0"/>
              </a:rPr>
              <a:t>:</a:t>
            </a:r>
            <a:r>
              <a:rPr lang="en-US" sz="1400" b="1" dirty="0">
                <a:latin typeface="Comic Sans MS" panose="030F0702030302020204" pitchFamily="66" charset="0"/>
              </a:rPr>
              <a:t> members of the royal family, famous politicians and famous cinema and television personalities. I'</a:t>
            </a:r>
            <a:r>
              <a:rPr lang="en-US" sz="1400" b="1" dirty="0">
                <a:solidFill>
                  <a:srgbClr val="4F21AB"/>
                </a:solidFill>
                <a:latin typeface="Comic Sans MS" panose="030F0702030302020204" pitchFamily="66" charset="0"/>
              </a:rPr>
              <a:t>ve never met </a:t>
            </a:r>
            <a:r>
              <a:rPr lang="en-US" sz="1400" b="1" dirty="0">
                <a:latin typeface="Comic Sans MS" panose="030F0702030302020204" pitchFamily="66" charset="0"/>
              </a:rPr>
              <a:t>the American President though which is a pity.</a:t>
            </a:r>
          </a:p>
          <a:p>
            <a:pPr indent="-228600" defTabSz="914400">
              <a:lnSpc>
                <a:spcPct val="110000"/>
              </a:lnSpc>
              <a:spcAft>
                <a:spcPts val="600"/>
              </a:spcAft>
              <a:buClr>
                <a:srgbClr val="DC86A3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sz="1400" b="1" dirty="0">
                <a:latin typeface="Comic Sans MS" panose="030F0702030302020204" pitchFamily="66" charset="0"/>
              </a:rPr>
              <a:t>Because I travelled a lot, I’</a:t>
            </a:r>
            <a:r>
              <a:rPr lang="en-US" sz="1400" b="1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ve seen </a:t>
            </a:r>
            <a:r>
              <a:rPr lang="en-US" sz="1400" b="1" dirty="0">
                <a:latin typeface="Comic Sans MS" panose="030F0702030302020204" pitchFamily="66" charset="0"/>
              </a:rPr>
              <a:t>a lot of wonderful things and </a:t>
            </a:r>
            <a:r>
              <a:rPr lang="en-US" sz="1400" b="1" dirty="0">
                <a:solidFill>
                  <a:schemeClr val="accent2"/>
                </a:solidFill>
                <a:latin typeface="Comic Sans MS" panose="030F0702030302020204" pitchFamily="66" charset="0"/>
              </a:rPr>
              <a:t>have</a:t>
            </a:r>
            <a:r>
              <a:rPr lang="en-US" sz="1400" b="1" dirty="0">
                <a:latin typeface="Comic Sans MS" panose="030F0702030302020204" pitchFamily="66" charset="0"/>
              </a:rPr>
              <a:t> also </a:t>
            </a:r>
            <a:r>
              <a:rPr lang="en-US" sz="1400" b="1" dirty="0">
                <a:solidFill>
                  <a:srgbClr val="F91929"/>
                </a:solidFill>
                <a:latin typeface="Comic Sans MS" panose="030F0702030302020204" pitchFamily="66" charset="0"/>
              </a:rPr>
              <a:t>eaten</a:t>
            </a:r>
            <a:r>
              <a:rPr lang="en-US" sz="1400" b="1" dirty="0">
                <a:latin typeface="Comic Sans MS" panose="030F0702030302020204" pitchFamily="66" charset="0"/>
              </a:rPr>
              <a:t> and </a:t>
            </a:r>
            <a:r>
              <a:rPr lang="en-US" sz="1400" b="1" dirty="0">
                <a:solidFill>
                  <a:srgbClr val="00B0F0"/>
                </a:solidFill>
                <a:latin typeface="Comic Sans MS" panose="030F0702030302020204" pitchFamily="66" charset="0"/>
              </a:rPr>
              <a:t>drunk</a:t>
            </a:r>
            <a:r>
              <a:rPr lang="en-US" sz="1400" b="1" dirty="0">
                <a:latin typeface="Comic Sans MS" panose="030F0702030302020204" pitchFamily="66" charset="0"/>
              </a:rPr>
              <a:t> strange foods and drinks. I ate cat and rat in India and drank something called </a:t>
            </a:r>
            <a:r>
              <a:rPr lang="en-US" sz="1400" b="1" dirty="0" err="1">
                <a:latin typeface="Comic Sans MS" panose="030F0702030302020204" pitchFamily="66" charset="0"/>
              </a:rPr>
              <a:t>Mirto</a:t>
            </a:r>
            <a:r>
              <a:rPr lang="en-US" sz="1400" b="1" dirty="0">
                <a:latin typeface="Comic Sans MS" panose="030F0702030302020204" pitchFamily="66" charset="0"/>
              </a:rPr>
              <a:t> on a little island in Italy many years ago</a:t>
            </a:r>
            <a:r>
              <a:rPr lang="en-US" sz="1000" b="1" dirty="0"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2" name="Metin kutusu 1">
            <a:extLst>
              <a:ext uri="{FF2B5EF4-FFF2-40B4-BE49-F238E27FC236}">
                <a16:creationId xmlns:a16="http://schemas.microsoft.com/office/drawing/2014/main" id="{90D24E10-3654-49F1-B00A-AC0BD3352E62}"/>
              </a:ext>
            </a:extLst>
          </p:cNvPr>
          <p:cNvSpPr txBox="1"/>
          <p:nvPr/>
        </p:nvSpPr>
        <p:spPr>
          <a:xfrm>
            <a:off x="731908" y="266700"/>
            <a:ext cx="3249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>
                <a:solidFill>
                  <a:srgbClr val="FF0000"/>
                </a:solidFill>
                <a:latin typeface="Comic Sans MS" panose="030F0702030302020204" pitchFamily="66" charset="0"/>
              </a:rPr>
              <a:t>PRESENT PERFECT TENSE</a:t>
            </a:r>
          </a:p>
        </p:txBody>
      </p:sp>
    </p:spTree>
    <p:extLst>
      <p:ext uri="{BB962C8B-B14F-4D97-AF65-F5344CB8AC3E}">
        <p14:creationId xmlns:p14="http://schemas.microsoft.com/office/powerpoint/2010/main" val="2312239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0F08744-9D7B-4693-B8D6-2A5210AE96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32">
            <a:extLst>
              <a:ext uri="{FF2B5EF4-FFF2-40B4-BE49-F238E27FC236}">
                <a16:creationId xmlns:a16="http://schemas.microsoft.com/office/drawing/2014/main" id="{5B2E630F-F386-44FA-B1A1-C10A9BF434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336127">
            <a:off x="296272" y="1026251"/>
            <a:ext cx="7298578" cy="5088488"/>
          </a:xfrm>
          <a:custGeom>
            <a:avLst/>
            <a:gdLst>
              <a:gd name="connsiteX0" fmla="*/ 0 w 6428838"/>
              <a:gd name="connsiteY0" fmla="*/ 2579031 h 5158062"/>
              <a:gd name="connsiteX1" fmla="*/ 3214419 w 6428838"/>
              <a:gd name="connsiteY1" fmla="*/ 0 h 5158062"/>
              <a:gd name="connsiteX2" fmla="*/ 6428838 w 6428838"/>
              <a:gd name="connsiteY2" fmla="*/ 2579031 h 5158062"/>
              <a:gd name="connsiteX3" fmla="*/ 3214419 w 6428838"/>
              <a:gd name="connsiteY3" fmla="*/ 5158062 h 5158062"/>
              <a:gd name="connsiteX4" fmla="*/ 0 w 6428838"/>
              <a:gd name="connsiteY4" fmla="*/ 2579031 h 5158062"/>
              <a:gd name="connsiteX0" fmla="*/ 3321 w 6432159"/>
              <a:gd name="connsiteY0" fmla="*/ 2647125 h 5226156"/>
              <a:gd name="connsiteX1" fmla="*/ 2789723 w 6432159"/>
              <a:gd name="connsiteY1" fmla="*/ 0 h 5226156"/>
              <a:gd name="connsiteX2" fmla="*/ 6432159 w 6432159"/>
              <a:gd name="connsiteY2" fmla="*/ 2647125 h 5226156"/>
              <a:gd name="connsiteX3" fmla="*/ 3217740 w 6432159"/>
              <a:gd name="connsiteY3" fmla="*/ 5226156 h 5226156"/>
              <a:gd name="connsiteX4" fmla="*/ 3321 w 6432159"/>
              <a:gd name="connsiteY4" fmla="*/ 2647125 h 5226156"/>
              <a:gd name="connsiteX0" fmla="*/ 1953 w 6566979"/>
              <a:gd name="connsiteY0" fmla="*/ 2695803 h 5226224"/>
              <a:gd name="connsiteX1" fmla="*/ 2924543 w 6566979"/>
              <a:gd name="connsiteY1" fmla="*/ 39 h 5226224"/>
              <a:gd name="connsiteX2" fmla="*/ 6566979 w 6566979"/>
              <a:gd name="connsiteY2" fmla="*/ 2647164 h 5226224"/>
              <a:gd name="connsiteX3" fmla="*/ 3352560 w 6566979"/>
              <a:gd name="connsiteY3" fmla="*/ 5226195 h 5226224"/>
              <a:gd name="connsiteX4" fmla="*/ 1953 w 6566979"/>
              <a:gd name="connsiteY4" fmla="*/ 2695803 h 5226224"/>
              <a:gd name="connsiteX0" fmla="*/ 8982 w 6574008"/>
              <a:gd name="connsiteY0" fmla="*/ 2695803 h 5226313"/>
              <a:gd name="connsiteX1" fmla="*/ 2931572 w 6574008"/>
              <a:gd name="connsiteY1" fmla="*/ 39 h 5226313"/>
              <a:gd name="connsiteX2" fmla="*/ 6574008 w 6574008"/>
              <a:gd name="connsiteY2" fmla="*/ 2647164 h 5226313"/>
              <a:gd name="connsiteX3" fmla="*/ 3359589 w 6574008"/>
              <a:gd name="connsiteY3" fmla="*/ 5226195 h 5226313"/>
              <a:gd name="connsiteX4" fmla="*/ 8982 w 6574008"/>
              <a:gd name="connsiteY4" fmla="*/ 2695803 h 5226313"/>
              <a:gd name="connsiteX0" fmla="*/ 11929 w 6576955"/>
              <a:gd name="connsiteY0" fmla="*/ 2695953 h 5226463"/>
              <a:gd name="connsiteX1" fmla="*/ 2934519 w 6576955"/>
              <a:gd name="connsiteY1" fmla="*/ 189 h 5226463"/>
              <a:gd name="connsiteX2" fmla="*/ 6576955 w 6576955"/>
              <a:gd name="connsiteY2" fmla="*/ 2647314 h 5226463"/>
              <a:gd name="connsiteX3" fmla="*/ 3362536 w 6576955"/>
              <a:gd name="connsiteY3" fmla="*/ 5226345 h 5226463"/>
              <a:gd name="connsiteX4" fmla="*/ 11929 w 6576955"/>
              <a:gd name="connsiteY4" fmla="*/ 2695953 h 5226463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92159"/>
              <a:gd name="connsiteX1" fmla="*/ 2931852 w 6963394"/>
              <a:gd name="connsiteY1" fmla="*/ 10033 h 5292159"/>
              <a:gd name="connsiteX2" fmla="*/ 6963394 w 6963394"/>
              <a:gd name="connsiteY2" fmla="*/ 3318639 h 5292159"/>
              <a:gd name="connsiteX3" fmla="*/ 3359869 w 6963394"/>
              <a:gd name="connsiteY3" fmla="*/ 5236189 h 5292159"/>
              <a:gd name="connsiteX4" fmla="*/ 9262 w 6963394"/>
              <a:gd name="connsiteY4" fmla="*/ 2705797 h 5292159"/>
              <a:gd name="connsiteX0" fmla="*/ 9262 w 6963394"/>
              <a:gd name="connsiteY0" fmla="*/ 2705797 h 5259961"/>
              <a:gd name="connsiteX1" fmla="*/ 2931852 w 6963394"/>
              <a:gd name="connsiteY1" fmla="*/ 10033 h 5259961"/>
              <a:gd name="connsiteX2" fmla="*/ 6963394 w 6963394"/>
              <a:gd name="connsiteY2" fmla="*/ 3318639 h 5259961"/>
              <a:gd name="connsiteX3" fmla="*/ 3359869 w 6963394"/>
              <a:gd name="connsiteY3" fmla="*/ 5236189 h 5259961"/>
              <a:gd name="connsiteX4" fmla="*/ 9262 w 6963394"/>
              <a:gd name="connsiteY4" fmla="*/ 2705797 h 5259961"/>
              <a:gd name="connsiteX0" fmla="*/ 9557 w 7352795"/>
              <a:gd name="connsiteY0" fmla="*/ 2707501 h 5252013"/>
              <a:gd name="connsiteX1" fmla="*/ 2932147 w 7352795"/>
              <a:gd name="connsiteY1" fmla="*/ 11737 h 5252013"/>
              <a:gd name="connsiteX2" fmla="*/ 7352795 w 7352795"/>
              <a:gd name="connsiteY2" fmla="*/ 3378709 h 5252013"/>
              <a:gd name="connsiteX3" fmla="*/ 3360164 w 7352795"/>
              <a:gd name="connsiteY3" fmla="*/ 5237893 h 5252013"/>
              <a:gd name="connsiteX4" fmla="*/ 9557 w 7352795"/>
              <a:gd name="connsiteY4" fmla="*/ 2707501 h 5252013"/>
              <a:gd name="connsiteX0" fmla="*/ 8078 w 7789061"/>
              <a:gd name="connsiteY0" fmla="*/ 2744796 h 5249051"/>
              <a:gd name="connsiteX1" fmla="*/ 3368413 w 7789061"/>
              <a:gd name="connsiteY1" fmla="*/ 10121 h 5249051"/>
              <a:gd name="connsiteX2" fmla="*/ 7789061 w 7789061"/>
              <a:gd name="connsiteY2" fmla="*/ 3377093 h 5249051"/>
              <a:gd name="connsiteX3" fmla="*/ 3796430 w 7789061"/>
              <a:gd name="connsiteY3" fmla="*/ 5236277 h 5249051"/>
              <a:gd name="connsiteX4" fmla="*/ 8078 w 7789061"/>
              <a:gd name="connsiteY4" fmla="*/ 2744796 h 5249051"/>
              <a:gd name="connsiteX0" fmla="*/ 8078 w 7789061"/>
              <a:gd name="connsiteY0" fmla="*/ 2744796 h 5271741"/>
              <a:gd name="connsiteX1" fmla="*/ 3368413 w 7789061"/>
              <a:gd name="connsiteY1" fmla="*/ 10121 h 5271741"/>
              <a:gd name="connsiteX2" fmla="*/ 7789061 w 7789061"/>
              <a:gd name="connsiteY2" fmla="*/ 3377093 h 5271741"/>
              <a:gd name="connsiteX3" fmla="*/ 3796430 w 7789061"/>
              <a:gd name="connsiteY3" fmla="*/ 5236277 h 5271741"/>
              <a:gd name="connsiteX4" fmla="*/ 8078 w 7789061"/>
              <a:gd name="connsiteY4" fmla="*/ 2744796 h 5271741"/>
              <a:gd name="connsiteX0" fmla="*/ 1055 w 7782038"/>
              <a:gd name="connsiteY0" fmla="*/ 2738806 h 5438018"/>
              <a:gd name="connsiteX1" fmla="*/ 3361390 w 7782038"/>
              <a:gd name="connsiteY1" fmla="*/ 4131 h 5438018"/>
              <a:gd name="connsiteX2" fmla="*/ 7782038 w 7782038"/>
              <a:gd name="connsiteY2" fmla="*/ 3371103 h 5438018"/>
              <a:gd name="connsiteX3" fmla="*/ 3692130 w 7782038"/>
              <a:gd name="connsiteY3" fmla="*/ 5415113 h 5438018"/>
              <a:gd name="connsiteX4" fmla="*/ 1055 w 7782038"/>
              <a:gd name="connsiteY4" fmla="*/ 2738806 h 5438018"/>
              <a:gd name="connsiteX0" fmla="*/ 28883 w 7809866"/>
              <a:gd name="connsiteY0" fmla="*/ 2742147 h 5441359"/>
              <a:gd name="connsiteX1" fmla="*/ 3389218 w 7809866"/>
              <a:gd name="connsiteY1" fmla="*/ 7472 h 5441359"/>
              <a:gd name="connsiteX2" fmla="*/ 7809866 w 7809866"/>
              <a:gd name="connsiteY2" fmla="*/ 3374444 h 5441359"/>
              <a:gd name="connsiteX3" fmla="*/ 3719958 w 7809866"/>
              <a:gd name="connsiteY3" fmla="*/ 5418454 h 5441359"/>
              <a:gd name="connsiteX4" fmla="*/ 28883 w 7809866"/>
              <a:gd name="connsiteY4" fmla="*/ 2742147 h 5441359"/>
              <a:gd name="connsiteX0" fmla="*/ 36549 w 7817532"/>
              <a:gd name="connsiteY0" fmla="*/ 2751085 h 5450297"/>
              <a:gd name="connsiteX1" fmla="*/ 3396884 w 7817532"/>
              <a:gd name="connsiteY1" fmla="*/ 16410 h 5450297"/>
              <a:gd name="connsiteX2" fmla="*/ 7817532 w 7817532"/>
              <a:gd name="connsiteY2" fmla="*/ 3383382 h 5450297"/>
              <a:gd name="connsiteX3" fmla="*/ 3727624 w 7817532"/>
              <a:gd name="connsiteY3" fmla="*/ 5427392 h 5450297"/>
              <a:gd name="connsiteX4" fmla="*/ 36549 w 7817532"/>
              <a:gd name="connsiteY4" fmla="*/ 2751085 h 5450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7532" h="5450297">
                <a:moveTo>
                  <a:pt x="36549" y="2751085"/>
                </a:moveTo>
                <a:cubicBezTo>
                  <a:pt x="-281221" y="925127"/>
                  <a:pt x="1526121" y="-147339"/>
                  <a:pt x="3396884" y="16410"/>
                </a:cubicBezTo>
                <a:cubicBezTo>
                  <a:pt x="5267647" y="180159"/>
                  <a:pt x="7817532" y="1453184"/>
                  <a:pt x="7817532" y="3383382"/>
                </a:cubicBezTo>
                <a:cubicBezTo>
                  <a:pt x="7700800" y="5342763"/>
                  <a:pt x="5024455" y="5532775"/>
                  <a:pt x="3727624" y="5427392"/>
                </a:cubicBezTo>
                <a:cubicBezTo>
                  <a:pt x="2430794" y="5322009"/>
                  <a:pt x="354319" y="4577043"/>
                  <a:pt x="36549" y="27510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73567C09-8B4D-49A6-A711-C44C5807D8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3554541" y="-619573"/>
            <a:ext cx="9016699" cy="8033868"/>
          </a:xfrm>
          <a:custGeom>
            <a:avLst/>
            <a:gdLst>
              <a:gd name="connsiteX0" fmla="*/ 6078066 w 9016699"/>
              <a:gd name="connsiteY0" fmla="*/ 782055 h 8033868"/>
              <a:gd name="connsiteX1" fmla="*/ 8705208 w 9016699"/>
              <a:gd name="connsiteY1" fmla="*/ 3409197 h 8033868"/>
              <a:gd name="connsiteX2" fmla="*/ 8793057 w 9016699"/>
              <a:gd name="connsiteY2" fmla="*/ 3617452 h 8033868"/>
              <a:gd name="connsiteX3" fmla="*/ 9016699 w 9016699"/>
              <a:gd name="connsiteY3" fmla="*/ 4793120 h 8033868"/>
              <a:gd name="connsiteX4" fmla="*/ 8960084 w 9016699"/>
              <a:gd name="connsiteY4" fmla="*/ 5272709 h 8033868"/>
              <a:gd name="connsiteX5" fmla="*/ 8920563 w 9016699"/>
              <a:gd name="connsiteY5" fmla="*/ 5444162 h 8033868"/>
              <a:gd name="connsiteX6" fmla="*/ 6620466 w 9016699"/>
              <a:gd name="connsiteY6" fmla="*/ 7744259 h 8033868"/>
              <a:gd name="connsiteX7" fmla="*/ 6480006 w 9016699"/>
              <a:gd name="connsiteY7" fmla="*/ 7795347 h 8033868"/>
              <a:gd name="connsiteX8" fmla="*/ 4389696 w 9016699"/>
              <a:gd name="connsiteY8" fmla="*/ 7987178 h 8033868"/>
              <a:gd name="connsiteX9" fmla="*/ 3086984 w 9016699"/>
              <a:gd name="connsiteY9" fmla="*/ 7466023 h 8033868"/>
              <a:gd name="connsiteX10" fmla="*/ 3024300 w 9016699"/>
              <a:gd name="connsiteY10" fmla="*/ 7426965 h 8033868"/>
              <a:gd name="connsiteX11" fmla="*/ 519567 w 9016699"/>
              <a:gd name="connsiteY11" fmla="*/ 4922232 h 8033868"/>
              <a:gd name="connsiteX12" fmla="*/ 419495 w 9016699"/>
              <a:gd name="connsiteY12" fmla="*/ 4733719 h 8033868"/>
              <a:gd name="connsiteX13" fmla="*/ 3514 w 9016699"/>
              <a:gd name="connsiteY13" fmla="*/ 3245168 h 8033868"/>
              <a:gd name="connsiteX14" fmla="*/ 4193329 w 9016699"/>
              <a:gd name="connsiteY14" fmla="*/ 36108 h 8033868"/>
              <a:gd name="connsiteX15" fmla="*/ 5977677 w 9016699"/>
              <a:gd name="connsiteY15" fmla="*/ 722908 h 8033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9016699" h="8033868">
                <a:moveTo>
                  <a:pt x="6078066" y="782055"/>
                </a:moveTo>
                <a:lnTo>
                  <a:pt x="8705208" y="3409197"/>
                </a:lnTo>
                <a:lnTo>
                  <a:pt x="8793057" y="3617452"/>
                </a:lnTo>
                <a:cubicBezTo>
                  <a:pt x="8935615" y="3988374"/>
                  <a:pt x="9016699" y="4381324"/>
                  <a:pt x="9016699" y="4793120"/>
                </a:cubicBezTo>
                <a:cubicBezTo>
                  <a:pt x="9008675" y="4960329"/>
                  <a:pt x="8989449" y="5120121"/>
                  <a:pt x="8960084" y="5272709"/>
                </a:cubicBezTo>
                <a:lnTo>
                  <a:pt x="8920563" y="5444162"/>
                </a:lnTo>
                <a:lnTo>
                  <a:pt x="6620466" y="7744259"/>
                </a:lnTo>
                <a:lnTo>
                  <a:pt x="6480006" y="7795347"/>
                </a:lnTo>
                <a:cubicBezTo>
                  <a:pt x="5726471" y="8035167"/>
                  <a:pt x="4953020" y="8083925"/>
                  <a:pt x="4389696" y="7987178"/>
                </a:cubicBezTo>
                <a:cubicBezTo>
                  <a:pt x="4014146" y="7922680"/>
                  <a:pt x="3559510" y="7740111"/>
                  <a:pt x="3086984" y="7466023"/>
                </a:cubicBezTo>
                <a:lnTo>
                  <a:pt x="3024300" y="7426965"/>
                </a:lnTo>
                <a:lnTo>
                  <a:pt x="519567" y="4922232"/>
                </a:lnTo>
                <a:lnTo>
                  <a:pt x="419495" y="4733719"/>
                </a:lnTo>
                <a:cubicBezTo>
                  <a:pt x="181303" y="4258474"/>
                  <a:pt x="28977" y="3756361"/>
                  <a:pt x="3514" y="3245168"/>
                </a:cubicBezTo>
                <a:cubicBezTo>
                  <a:pt x="-112889" y="908287"/>
                  <a:pt x="2691131" y="-221884"/>
                  <a:pt x="4193329" y="36108"/>
                </a:cubicBezTo>
                <a:cubicBezTo>
                  <a:pt x="4662766" y="116730"/>
                  <a:pt x="5309837" y="354143"/>
                  <a:pt x="5977677" y="722908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4ABE16CF-A953-463E-8A9A-B39197CC41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438" y="2068571"/>
            <a:ext cx="2863948" cy="2456442"/>
          </a:xfrm>
        </p:spPr>
        <p:txBody>
          <a:bodyPr>
            <a:normAutofit fontScale="90000"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b="1" dirty="0">
                <a:latin typeface="Comic Sans MS" panose="030F0702030302020204" pitchFamily="66" charset="0"/>
              </a:rPr>
              <a:t>actions</a:t>
            </a:r>
            <a:r>
              <a:rPr lang="tr-TR" sz="3200" b="1" dirty="0">
                <a:latin typeface="Comic Sans MS" panose="030F0702030302020204" pitchFamily="66" charset="0"/>
              </a:rPr>
              <a:t> </a:t>
            </a:r>
            <a:r>
              <a:rPr lang="tr-TR" sz="3200" b="1" dirty="0" err="1">
                <a:latin typeface="Comic Sans MS" panose="030F0702030302020204" pitchFamily="66" charset="0"/>
              </a:rPr>
              <a:t>that</a:t>
            </a:r>
            <a:r>
              <a:rPr lang="tr-TR" sz="3200" b="1" dirty="0">
                <a:latin typeface="Comic Sans MS" panose="030F0702030302020204" pitchFamily="66" charset="0"/>
              </a:rPr>
              <a:t> </a:t>
            </a:r>
            <a:r>
              <a:rPr lang="tr-TR" sz="3200" b="1" dirty="0" err="1">
                <a:latin typeface="Comic Sans MS" panose="030F0702030302020204" pitchFamily="66" charset="0"/>
              </a:rPr>
              <a:t>started</a:t>
            </a:r>
            <a:r>
              <a:rPr lang="tr-TR" sz="3200" b="1" dirty="0">
                <a:latin typeface="Comic Sans MS" panose="030F0702030302020204" pitchFamily="66" charset="0"/>
              </a:rPr>
              <a:t> in </a:t>
            </a:r>
            <a:r>
              <a:rPr lang="tr-TR" sz="3200" b="1" dirty="0" err="1">
                <a:latin typeface="Comic Sans MS" panose="030F0702030302020204" pitchFamily="66" charset="0"/>
              </a:rPr>
              <a:t>the</a:t>
            </a:r>
            <a:r>
              <a:rPr lang="tr-TR" sz="3200" b="1" dirty="0">
                <a:latin typeface="Comic Sans MS" panose="030F0702030302020204" pitchFamily="66" charset="0"/>
              </a:rPr>
              <a:t> </a:t>
            </a:r>
            <a:r>
              <a:rPr lang="tr-TR" sz="3200" b="1" dirty="0" err="1">
                <a:latin typeface="Comic Sans MS" panose="030F0702030302020204" pitchFamily="66" charset="0"/>
              </a:rPr>
              <a:t>past</a:t>
            </a:r>
            <a:r>
              <a:rPr lang="tr-TR" sz="3200" b="1" dirty="0">
                <a:latin typeface="Comic Sans MS" panose="030F0702030302020204" pitchFamily="66" charset="0"/>
              </a:rPr>
              <a:t> </a:t>
            </a:r>
            <a:r>
              <a:rPr lang="tr-TR" sz="3200" b="1" dirty="0" err="1">
                <a:latin typeface="Comic Sans MS" panose="030F0702030302020204" pitchFamily="66" charset="0"/>
              </a:rPr>
              <a:t>and</a:t>
            </a:r>
            <a:r>
              <a:rPr lang="tr-TR" sz="3200" b="1" dirty="0">
                <a:latin typeface="Comic Sans MS" panose="030F0702030302020204" pitchFamily="66" charset="0"/>
              </a:rPr>
              <a:t> </a:t>
            </a:r>
            <a:r>
              <a:rPr lang="tr-TR" sz="3200" b="1" dirty="0" err="1">
                <a:latin typeface="Comic Sans MS" panose="030F0702030302020204" pitchFamily="66" charset="0"/>
              </a:rPr>
              <a:t>continue</a:t>
            </a:r>
            <a:r>
              <a:rPr lang="tr-TR" sz="3200" b="1" dirty="0">
                <a:latin typeface="Comic Sans MS" panose="030F0702030302020204" pitchFamily="66" charset="0"/>
              </a:rPr>
              <a:t> </a:t>
            </a:r>
            <a:r>
              <a:rPr lang="tr-TR" sz="3200" b="1" dirty="0" err="1">
                <a:latin typeface="Comic Sans MS" panose="030F0702030302020204" pitchFamily="66" charset="0"/>
              </a:rPr>
              <a:t>to</a:t>
            </a:r>
            <a:r>
              <a:rPr lang="tr-TR" sz="3200" b="1" dirty="0">
                <a:latin typeface="Comic Sans MS" panose="030F0702030302020204" pitchFamily="66" charset="0"/>
              </a:rPr>
              <a:t> </a:t>
            </a:r>
            <a:r>
              <a:rPr lang="tr-TR" sz="3200" b="1" dirty="0" err="1">
                <a:latin typeface="Comic Sans MS" panose="030F0702030302020204" pitchFamily="66" charset="0"/>
              </a:rPr>
              <a:t>the</a:t>
            </a:r>
            <a:r>
              <a:rPr lang="tr-TR" sz="3200" b="1" dirty="0">
                <a:latin typeface="Comic Sans MS" panose="030F0702030302020204" pitchFamily="66" charset="0"/>
              </a:rPr>
              <a:t> </a:t>
            </a:r>
            <a:r>
              <a:rPr lang="tr-TR" sz="3200" b="1" dirty="0" err="1">
                <a:latin typeface="Comic Sans MS" panose="030F0702030302020204" pitchFamily="66" charset="0"/>
              </a:rPr>
              <a:t>present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id="{6B96FD14-BE90-4634-B0E5-BE7E87E472C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5552" y="470916"/>
            <a:ext cx="5562238" cy="1209675"/>
          </a:xfrm>
        </p:spPr>
      </p:pic>
      <p:sp>
        <p:nvSpPr>
          <p:cNvPr id="6" name="Metin kutusu 5">
            <a:extLst>
              <a:ext uri="{FF2B5EF4-FFF2-40B4-BE49-F238E27FC236}">
                <a16:creationId xmlns:a16="http://schemas.microsoft.com/office/drawing/2014/main" id="{BB60AFDF-ACFD-459A-9592-D5688E232DA5}"/>
              </a:ext>
            </a:extLst>
          </p:cNvPr>
          <p:cNvSpPr txBox="1"/>
          <p:nvPr/>
        </p:nvSpPr>
        <p:spPr>
          <a:xfrm>
            <a:off x="5892818" y="1963581"/>
            <a:ext cx="5256567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>
                <a:latin typeface="Comic Sans MS" panose="030F0702030302020204" pitchFamily="66" charset="0"/>
              </a:rPr>
              <a:t>I </a:t>
            </a:r>
            <a:r>
              <a:rPr lang="tr-TR" sz="2400" dirty="0" err="1">
                <a:latin typeface="Comic Sans MS" panose="030F0702030302020204" pitchFamily="66" charset="0"/>
              </a:rPr>
              <a:t>have</a:t>
            </a:r>
            <a:r>
              <a:rPr lang="tr-TR" sz="2400" dirty="0">
                <a:latin typeface="Comic Sans MS" panose="030F0702030302020204" pitchFamily="66" charset="0"/>
              </a:rPr>
              <a:t> </a:t>
            </a:r>
            <a:r>
              <a:rPr lang="tr-TR" sz="2400" dirty="0" err="1">
                <a:latin typeface="Comic Sans MS" panose="030F0702030302020204" pitchFamily="66" charset="0"/>
              </a:rPr>
              <a:t>been</a:t>
            </a:r>
            <a:r>
              <a:rPr lang="tr-TR" sz="2400" dirty="0">
                <a:latin typeface="Comic Sans MS" panose="030F0702030302020204" pitchFamily="66" charset="0"/>
              </a:rPr>
              <a:t> a </a:t>
            </a:r>
            <a:r>
              <a:rPr lang="tr-TR" sz="2400" dirty="0" err="1">
                <a:latin typeface="Comic Sans MS" panose="030F0702030302020204" pitchFamily="66" charset="0"/>
              </a:rPr>
              <a:t>teacher</a:t>
            </a:r>
            <a:r>
              <a:rPr lang="tr-TR" sz="2400" dirty="0">
                <a:latin typeface="Comic Sans MS" panose="030F0702030302020204" pitchFamily="66" charset="0"/>
              </a:rPr>
              <a:t> </a:t>
            </a:r>
            <a:r>
              <a:rPr lang="tr-TR" sz="2400" dirty="0" err="1">
                <a:highlight>
                  <a:srgbClr val="FF00FF"/>
                </a:highlight>
                <a:latin typeface="Comic Sans MS" panose="030F0702030302020204" pitchFamily="66" charset="0"/>
              </a:rPr>
              <a:t>for</a:t>
            </a:r>
            <a:r>
              <a:rPr lang="tr-TR" sz="2400" dirty="0">
                <a:highlight>
                  <a:srgbClr val="FF00FF"/>
                </a:highlight>
                <a:latin typeface="Comic Sans MS" panose="030F0702030302020204" pitchFamily="66" charset="0"/>
              </a:rPr>
              <a:t> 14 </a:t>
            </a:r>
            <a:r>
              <a:rPr lang="tr-TR" sz="2400" dirty="0" err="1">
                <a:highlight>
                  <a:srgbClr val="FF00FF"/>
                </a:highlight>
                <a:latin typeface="Comic Sans MS" panose="030F0702030302020204" pitchFamily="66" charset="0"/>
              </a:rPr>
              <a:t>years</a:t>
            </a:r>
            <a:r>
              <a:rPr lang="tr-TR" sz="2400" dirty="0">
                <a:latin typeface="Comic Sans MS" panose="030F0702030302020204" pitchFamily="66" charset="0"/>
              </a:rPr>
              <a:t>.</a:t>
            </a:r>
          </a:p>
          <a:p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9" name="Resim 8" descr="oyun içeren bir resim&#10;&#10;Açıklama otomatik olarak oluşturuldu">
            <a:extLst>
              <a:ext uri="{FF2B5EF4-FFF2-40B4-BE49-F238E27FC236}">
                <a16:creationId xmlns:a16="http://schemas.microsoft.com/office/drawing/2014/main" id="{C4497407-CA34-4A44-B675-89233D9A405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8098" y="2614612"/>
            <a:ext cx="6141286" cy="1628775"/>
          </a:xfrm>
          <a:prstGeom prst="rect">
            <a:avLst/>
          </a:prstGeom>
        </p:spPr>
      </p:pic>
      <p:sp>
        <p:nvSpPr>
          <p:cNvPr id="11" name="Metin kutusu 10">
            <a:extLst>
              <a:ext uri="{FF2B5EF4-FFF2-40B4-BE49-F238E27FC236}">
                <a16:creationId xmlns:a16="http://schemas.microsoft.com/office/drawing/2014/main" id="{B083BB4A-F76A-4D6A-8E66-713299F1B0A9}"/>
              </a:ext>
            </a:extLst>
          </p:cNvPr>
          <p:cNvSpPr txBox="1"/>
          <p:nvPr/>
        </p:nvSpPr>
        <p:spPr>
          <a:xfrm>
            <a:off x="4964919" y="4525013"/>
            <a:ext cx="63936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 err="1">
                <a:latin typeface="Comic Sans MS" panose="030F0702030302020204" pitchFamily="66" charset="0"/>
              </a:rPr>
              <a:t>Technology</a:t>
            </a:r>
            <a:r>
              <a:rPr lang="tr-TR" sz="2400" dirty="0">
                <a:latin typeface="Comic Sans MS" panose="030F0702030302020204" pitchFamily="66" charset="0"/>
              </a:rPr>
              <a:t> has done </a:t>
            </a:r>
            <a:r>
              <a:rPr lang="tr-TR" sz="2400" dirty="0" err="1">
                <a:latin typeface="Comic Sans MS" panose="030F0702030302020204" pitchFamily="66" charset="0"/>
              </a:rPr>
              <a:t>more</a:t>
            </a:r>
            <a:r>
              <a:rPr lang="tr-TR" sz="2400" dirty="0">
                <a:latin typeface="Comic Sans MS" panose="030F0702030302020204" pitchFamily="66" charset="0"/>
              </a:rPr>
              <a:t> </a:t>
            </a:r>
            <a:r>
              <a:rPr lang="tr-TR" sz="2400" dirty="0" err="1">
                <a:latin typeface="Comic Sans MS" panose="030F0702030302020204" pitchFamily="66" charset="0"/>
              </a:rPr>
              <a:t>harm</a:t>
            </a:r>
            <a:r>
              <a:rPr lang="tr-TR" sz="2400" dirty="0">
                <a:latin typeface="Comic Sans MS" panose="030F0702030302020204" pitchFamily="66" charset="0"/>
              </a:rPr>
              <a:t> </a:t>
            </a:r>
            <a:r>
              <a:rPr lang="tr-TR" sz="2400" dirty="0" err="1">
                <a:latin typeface="Comic Sans MS" panose="030F0702030302020204" pitchFamily="66" charset="0"/>
              </a:rPr>
              <a:t>than</a:t>
            </a:r>
            <a:r>
              <a:rPr lang="tr-TR" sz="2400" dirty="0">
                <a:latin typeface="Comic Sans MS" panose="030F0702030302020204" pitchFamily="66" charset="0"/>
              </a:rPr>
              <a:t> </a:t>
            </a:r>
            <a:r>
              <a:rPr lang="tr-TR" sz="2400" dirty="0" err="1">
                <a:latin typeface="Comic Sans MS" panose="030F0702030302020204" pitchFamily="66" charset="0"/>
              </a:rPr>
              <a:t>good</a:t>
            </a:r>
            <a:r>
              <a:rPr lang="tr-TR" sz="2400" dirty="0">
                <a:latin typeface="Comic Sans MS" panose="030F0702030302020204" pitchFamily="66" charset="0"/>
              </a:rPr>
              <a:t>.</a:t>
            </a:r>
            <a:endParaRPr lang="en-GB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20902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0F08744-9D7B-4693-B8D6-2A5210AE96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32">
            <a:extLst>
              <a:ext uri="{FF2B5EF4-FFF2-40B4-BE49-F238E27FC236}">
                <a16:creationId xmlns:a16="http://schemas.microsoft.com/office/drawing/2014/main" id="{5B2E630F-F386-44FA-B1A1-C10A9BF434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336127">
            <a:off x="296272" y="1026251"/>
            <a:ext cx="7298578" cy="5088488"/>
          </a:xfrm>
          <a:custGeom>
            <a:avLst/>
            <a:gdLst>
              <a:gd name="connsiteX0" fmla="*/ 0 w 6428838"/>
              <a:gd name="connsiteY0" fmla="*/ 2579031 h 5158062"/>
              <a:gd name="connsiteX1" fmla="*/ 3214419 w 6428838"/>
              <a:gd name="connsiteY1" fmla="*/ 0 h 5158062"/>
              <a:gd name="connsiteX2" fmla="*/ 6428838 w 6428838"/>
              <a:gd name="connsiteY2" fmla="*/ 2579031 h 5158062"/>
              <a:gd name="connsiteX3" fmla="*/ 3214419 w 6428838"/>
              <a:gd name="connsiteY3" fmla="*/ 5158062 h 5158062"/>
              <a:gd name="connsiteX4" fmla="*/ 0 w 6428838"/>
              <a:gd name="connsiteY4" fmla="*/ 2579031 h 5158062"/>
              <a:gd name="connsiteX0" fmla="*/ 3321 w 6432159"/>
              <a:gd name="connsiteY0" fmla="*/ 2647125 h 5226156"/>
              <a:gd name="connsiteX1" fmla="*/ 2789723 w 6432159"/>
              <a:gd name="connsiteY1" fmla="*/ 0 h 5226156"/>
              <a:gd name="connsiteX2" fmla="*/ 6432159 w 6432159"/>
              <a:gd name="connsiteY2" fmla="*/ 2647125 h 5226156"/>
              <a:gd name="connsiteX3" fmla="*/ 3217740 w 6432159"/>
              <a:gd name="connsiteY3" fmla="*/ 5226156 h 5226156"/>
              <a:gd name="connsiteX4" fmla="*/ 3321 w 6432159"/>
              <a:gd name="connsiteY4" fmla="*/ 2647125 h 5226156"/>
              <a:gd name="connsiteX0" fmla="*/ 1953 w 6566979"/>
              <a:gd name="connsiteY0" fmla="*/ 2695803 h 5226224"/>
              <a:gd name="connsiteX1" fmla="*/ 2924543 w 6566979"/>
              <a:gd name="connsiteY1" fmla="*/ 39 h 5226224"/>
              <a:gd name="connsiteX2" fmla="*/ 6566979 w 6566979"/>
              <a:gd name="connsiteY2" fmla="*/ 2647164 h 5226224"/>
              <a:gd name="connsiteX3" fmla="*/ 3352560 w 6566979"/>
              <a:gd name="connsiteY3" fmla="*/ 5226195 h 5226224"/>
              <a:gd name="connsiteX4" fmla="*/ 1953 w 6566979"/>
              <a:gd name="connsiteY4" fmla="*/ 2695803 h 5226224"/>
              <a:gd name="connsiteX0" fmla="*/ 8982 w 6574008"/>
              <a:gd name="connsiteY0" fmla="*/ 2695803 h 5226313"/>
              <a:gd name="connsiteX1" fmla="*/ 2931572 w 6574008"/>
              <a:gd name="connsiteY1" fmla="*/ 39 h 5226313"/>
              <a:gd name="connsiteX2" fmla="*/ 6574008 w 6574008"/>
              <a:gd name="connsiteY2" fmla="*/ 2647164 h 5226313"/>
              <a:gd name="connsiteX3" fmla="*/ 3359589 w 6574008"/>
              <a:gd name="connsiteY3" fmla="*/ 5226195 h 5226313"/>
              <a:gd name="connsiteX4" fmla="*/ 8982 w 6574008"/>
              <a:gd name="connsiteY4" fmla="*/ 2695803 h 5226313"/>
              <a:gd name="connsiteX0" fmla="*/ 11929 w 6576955"/>
              <a:gd name="connsiteY0" fmla="*/ 2695953 h 5226463"/>
              <a:gd name="connsiteX1" fmla="*/ 2934519 w 6576955"/>
              <a:gd name="connsiteY1" fmla="*/ 189 h 5226463"/>
              <a:gd name="connsiteX2" fmla="*/ 6576955 w 6576955"/>
              <a:gd name="connsiteY2" fmla="*/ 2647314 h 5226463"/>
              <a:gd name="connsiteX3" fmla="*/ 3362536 w 6576955"/>
              <a:gd name="connsiteY3" fmla="*/ 5226345 h 5226463"/>
              <a:gd name="connsiteX4" fmla="*/ 11929 w 6576955"/>
              <a:gd name="connsiteY4" fmla="*/ 2695953 h 5226463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92159"/>
              <a:gd name="connsiteX1" fmla="*/ 2931852 w 6963394"/>
              <a:gd name="connsiteY1" fmla="*/ 10033 h 5292159"/>
              <a:gd name="connsiteX2" fmla="*/ 6963394 w 6963394"/>
              <a:gd name="connsiteY2" fmla="*/ 3318639 h 5292159"/>
              <a:gd name="connsiteX3" fmla="*/ 3359869 w 6963394"/>
              <a:gd name="connsiteY3" fmla="*/ 5236189 h 5292159"/>
              <a:gd name="connsiteX4" fmla="*/ 9262 w 6963394"/>
              <a:gd name="connsiteY4" fmla="*/ 2705797 h 5292159"/>
              <a:gd name="connsiteX0" fmla="*/ 9262 w 6963394"/>
              <a:gd name="connsiteY0" fmla="*/ 2705797 h 5259961"/>
              <a:gd name="connsiteX1" fmla="*/ 2931852 w 6963394"/>
              <a:gd name="connsiteY1" fmla="*/ 10033 h 5259961"/>
              <a:gd name="connsiteX2" fmla="*/ 6963394 w 6963394"/>
              <a:gd name="connsiteY2" fmla="*/ 3318639 h 5259961"/>
              <a:gd name="connsiteX3" fmla="*/ 3359869 w 6963394"/>
              <a:gd name="connsiteY3" fmla="*/ 5236189 h 5259961"/>
              <a:gd name="connsiteX4" fmla="*/ 9262 w 6963394"/>
              <a:gd name="connsiteY4" fmla="*/ 2705797 h 5259961"/>
              <a:gd name="connsiteX0" fmla="*/ 9557 w 7352795"/>
              <a:gd name="connsiteY0" fmla="*/ 2707501 h 5252013"/>
              <a:gd name="connsiteX1" fmla="*/ 2932147 w 7352795"/>
              <a:gd name="connsiteY1" fmla="*/ 11737 h 5252013"/>
              <a:gd name="connsiteX2" fmla="*/ 7352795 w 7352795"/>
              <a:gd name="connsiteY2" fmla="*/ 3378709 h 5252013"/>
              <a:gd name="connsiteX3" fmla="*/ 3360164 w 7352795"/>
              <a:gd name="connsiteY3" fmla="*/ 5237893 h 5252013"/>
              <a:gd name="connsiteX4" fmla="*/ 9557 w 7352795"/>
              <a:gd name="connsiteY4" fmla="*/ 2707501 h 5252013"/>
              <a:gd name="connsiteX0" fmla="*/ 8078 w 7789061"/>
              <a:gd name="connsiteY0" fmla="*/ 2744796 h 5249051"/>
              <a:gd name="connsiteX1" fmla="*/ 3368413 w 7789061"/>
              <a:gd name="connsiteY1" fmla="*/ 10121 h 5249051"/>
              <a:gd name="connsiteX2" fmla="*/ 7789061 w 7789061"/>
              <a:gd name="connsiteY2" fmla="*/ 3377093 h 5249051"/>
              <a:gd name="connsiteX3" fmla="*/ 3796430 w 7789061"/>
              <a:gd name="connsiteY3" fmla="*/ 5236277 h 5249051"/>
              <a:gd name="connsiteX4" fmla="*/ 8078 w 7789061"/>
              <a:gd name="connsiteY4" fmla="*/ 2744796 h 5249051"/>
              <a:gd name="connsiteX0" fmla="*/ 8078 w 7789061"/>
              <a:gd name="connsiteY0" fmla="*/ 2744796 h 5271741"/>
              <a:gd name="connsiteX1" fmla="*/ 3368413 w 7789061"/>
              <a:gd name="connsiteY1" fmla="*/ 10121 h 5271741"/>
              <a:gd name="connsiteX2" fmla="*/ 7789061 w 7789061"/>
              <a:gd name="connsiteY2" fmla="*/ 3377093 h 5271741"/>
              <a:gd name="connsiteX3" fmla="*/ 3796430 w 7789061"/>
              <a:gd name="connsiteY3" fmla="*/ 5236277 h 5271741"/>
              <a:gd name="connsiteX4" fmla="*/ 8078 w 7789061"/>
              <a:gd name="connsiteY4" fmla="*/ 2744796 h 5271741"/>
              <a:gd name="connsiteX0" fmla="*/ 1055 w 7782038"/>
              <a:gd name="connsiteY0" fmla="*/ 2738806 h 5438018"/>
              <a:gd name="connsiteX1" fmla="*/ 3361390 w 7782038"/>
              <a:gd name="connsiteY1" fmla="*/ 4131 h 5438018"/>
              <a:gd name="connsiteX2" fmla="*/ 7782038 w 7782038"/>
              <a:gd name="connsiteY2" fmla="*/ 3371103 h 5438018"/>
              <a:gd name="connsiteX3" fmla="*/ 3692130 w 7782038"/>
              <a:gd name="connsiteY3" fmla="*/ 5415113 h 5438018"/>
              <a:gd name="connsiteX4" fmla="*/ 1055 w 7782038"/>
              <a:gd name="connsiteY4" fmla="*/ 2738806 h 5438018"/>
              <a:gd name="connsiteX0" fmla="*/ 28883 w 7809866"/>
              <a:gd name="connsiteY0" fmla="*/ 2742147 h 5441359"/>
              <a:gd name="connsiteX1" fmla="*/ 3389218 w 7809866"/>
              <a:gd name="connsiteY1" fmla="*/ 7472 h 5441359"/>
              <a:gd name="connsiteX2" fmla="*/ 7809866 w 7809866"/>
              <a:gd name="connsiteY2" fmla="*/ 3374444 h 5441359"/>
              <a:gd name="connsiteX3" fmla="*/ 3719958 w 7809866"/>
              <a:gd name="connsiteY3" fmla="*/ 5418454 h 5441359"/>
              <a:gd name="connsiteX4" fmla="*/ 28883 w 7809866"/>
              <a:gd name="connsiteY4" fmla="*/ 2742147 h 5441359"/>
              <a:gd name="connsiteX0" fmla="*/ 36549 w 7817532"/>
              <a:gd name="connsiteY0" fmla="*/ 2751085 h 5450297"/>
              <a:gd name="connsiteX1" fmla="*/ 3396884 w 7817532"/>
              <a:gd name="connsiteY1" fmla="*/ 16410 h 5450297"/>
              <a:gd name="connsiteX2" fmla="*/ 7817532 w 7817532"/>
              <a:gd name="connsiteY2" fmla="*/ 3383382 h 5450297"/>
              <a:gd name="connsiteX3" fmla="*/ 3727624 w 7817532"/>
              <a:gd name="connsiteY3" fmla="*/ 5427392 h 5450297"/>
              <a:gd name="connsiteX4" fmla="*/ 36549 w 7817532"/>
              <a:gd name="connsiteY4" fmla="*/ 2751085 h 5450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7532" h="5450297">
                <a:moveTo>
                  <a:pt x="36549" y="2751085"/>
                </a:moveTo>
                <a:cubicBezTo>
                  <a:pt x="-281221" y="925127"/>
                  <a:pt x="1526121" y="-147339"/>
                  <a:pt x="3396884" y="16410"/>
                </a:cubicBezTo>
                <a:cubicBezTo>
                  <a:pt x="5267647" y="180159"/>
                  <a:pt x="7817532" y="1453184"/>
                  <a:pt x="7817532" y="3383382"/>
                </a:cubicBezTo>
                <a:cubicBezTo>
                  <a:pt x="7700800" y="5342763"/>
                  <a:pt x="5024455" y="5532775"/>
                  <a:pt x="3727624" y="5427392"/>
                </a:cubicBezTo>
                <a:cubicBezTo>
                  <a:pt x="2430794" y="5322009"/>
                  <a:pt x="354319" y="4577043"/>
                  <a:pt x="36549" y="27510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73567C09-8B4D-49A6-A711-C44C5807D8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3554541" y="-619573"/>
            <a:ext cx="9016699" cy="8033868"/>
          </a:xfrm>
          <a:custGeom>
            <a:avLst/>
            <a:gdLst>
              <a:gd name="connsiteX0" fmla="*/ 6078066 w 9016699"/>
              <a:gd name="connsiteY0" fmla="*/ 782055 h 8033868"/>
              <a:gd name="connsiteX1" fmla="*/ 8705208 w 9016699"/>
              <a:gd name="connsiteY1" fmla="*/ 3409197 h 8033868"/>
              <a:gd name="connsiteX2" fmla="*/ 8793057 w 9016699"/>
              <a:gd name="connsiteY2" fmla="*/ 3617452 h 8033868"/>
              <a:gd name="connsiteX3" fmla="*/ 9016699 w 9016699"/>
              <a:gd name="connsiteY3" fmla="*/ 4793120 h 8033868"/>
              <a:gd name="connsiteX4" fmla="*/ 8960084 w 9016699"/>
              <a:gd name="connsiteY4" fmla="*/ 5272709 h 8033868"/>
              <a:gd name="connsiteX5" fmla="*/ 8920563 w 9016699"/>
              <a:gd name="connsiteY5" fmla="*/ 5444162 h 8033868"/>
              <a:gd name="connsiteX6" fmla="*/ 6620466 w 9016699"/>
              <a:gd name="connsiteY6" fmla="*/ 7744259 h 8033868"/>
              <a:gd name="connsiteX7" fmla="*/ 6480006 w 9016699"/>
              <a:gd name="connsiteY7" fmla="*/ 7795347 h 8033868"/>
              <a:gd name="connsiteX8" fmla="*/ 4389696 w 9016699"/>
              <a:gd name="connsiteY8" fmla="*/ 7987178 h 8033868"/>
              <a:gd name="connsiteX9" fmla="*/ 3086984 w 9016699"/>
              <a:gd name="connsiteY9" fmla="*/ 7466023 h 8033868"/>
              <a:gd name="connsiteX10" fmla="*/ 3024300 w 9016699"/>
              <a:gd name="connsiteY10" fmla="*/ 7426965 h 8033868"/>
              <a:gd name="connsiteX11" fmla="*/ 519567 w 9016699"/>
              <a:gd name="connsiteY11" fmla="*/ 4922232 h 8033868"/>
              <a:gd name="connsiteX12" fmla="*/ 419495 w 9016699"/>
              <a:gd name="connsiteY12" fmla="*/ 4733719 h 8033868"/>
              <a:gd name="connsiteX13" fmla="*/ 3514 w 9016699"/>
              <a:gd name="connsiteY13" fmla="*/ 3245168 h 8033868"/>
              <a:gd name="connsiteX14" fmla="*/ 4193329 w 9016699"/>
              <a:gd name="connsiteY14" fmla="*/ 36108 h 8033868"/>
              <a:gd name="connsiteX15" fmla="*/ 5977677 w 9016699"/>
              <a:gd name="connsiteY15" fmla="*/ 722908 h 8033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9016699" h="8033868">
                <a:moveTo>
                  <a:pt x="6078066" y="782055"/>
                </a:moveTo>
                <a:lnTo>
                  <a:pt x="8705208" y="3409197"/>
                </a:lnTo>
                <a:lnTo>
                  <a:pt x="8793057" y="3617452"/>
                </a:lnTo>
                <a:cubicBezTo>
                  <a:pt x="8935615" y="3988374"/>
                  <a:pt x="9016699" y="4381324"/>
                  <a:pt x="9016699" y="4793120"/>
                </a:cubicBezTo>
                <a:cubicBezTo>
                  <a:pt x="9008675" y="4960329"/>
                  <a:pt x="8989449" y="5120121"/>
                  <a:pt x="8960084" y="5272709"/>
                </a:cubicBezTo>
                <a:lnTo>
                  <a:pt x="8920563" y="5444162"/>
                </a:lnTo>
                <a:lnTo>
                  <a:pt x="6620466" y="7744259"/>
                </a:lnTo>
                <a:lnTo>
                  <a:pt x="6480006" y="7795347"/>
                </a:lnTo>
                <a:cubicBezTo>
                  <a:pt x="5726471" y="8035167"/>
                  <a:pt x="4953020" y="8083925"/>
                  <a:pt x="4389696" y="7987178"/>
                </a:cubicBezTo>
                <a:cubicBezTo>
                  <a:pt x="4014146" y="7922680"/>
                  <a:pt x="3559510" y="7740111"/>
                  <a:pt x="3086984" y="7466023"/>
                </a:cubicBezTo>
                <a:lnTo>
                  <a:pt x="3024300" y="7426965"/>
                </a:lnTo>
                <a:lnTo>
                  <a:pt x="519567" y="4922232"/>
                </a:lnTo>
                <a:lnTo>
                  <a:pt x="419495" y="4733719"/>
                </a:lnTo>
                <a:cubicBezTo>
                  <a:pt x="181303" y="4258474"/>
                  <a:pt x="28977" y="3756361"/>
                  <a:pt x="3514" y="3245168"/>
                </a:cubicBezTo>
                <a:cubicBezTo>
                  <a:pt x="-112889" y="908287"/>
                  <a:pt x="2691131" y="-221884"/>
                  <a:pt x="4193329" y="36108"/>
                </a:cubicBezTo>
                <a:cubicBezTo>
                  <a:pt x="4662766" y="116730"/>
                  <a:pt x="5309837" y="354143"/>
                  <a:pt x="5977677" y="722908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8B22F28E-FCB5-493D-9D57-7289586921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7720" y="2433711"/>
            <a:ext cx="2441894" cy="2372656"/>
          </a:xfrm>
        </p:spPr>
        <p:txBody>
          <a:bodyPr>
            <a:no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tr-TR" sz="2400" b="1" dirty="0" err="1">
                <a:latin typeface="Comic Sans MS" panose="030F0702030302020204" pitchFamily="66" charset="0"/>
              </a:rPr>
              <a:t>single</a:t>
            </a:r>
            <a:r>
              <a:rPr lang="tr-TR" sz="2400" b="1" dirty="0">
                <a:latin typeface="Comic Sans MS" panose="030F0702030302020204" pitchFamily="66" charset="0"/>
              </a:rPr>
              <a:t> </a:t>
            </a:r>
            <a:r>
              <a:rPr lang="tr-TR" sz="2400" b="1" dirty="0" err="1">
                <a:latin typeface="Comic Sans MS" panose="030F0702030302020204" pitchFamily="66" charset="0"/>
              </a:rPr>
              <a:t>or</a:t>
            </a:r>
            <a:r>
              <a:rPr lang="tr-TR" sz="2400" b="1" dirty="0">
                <a:latin typeface="Comic Sans MS" panose="030F0702030302020204" pitchFamily="66" charset="0"/>
              </a:rPr>
              <a:t> </a:t>
            </a:r>
            <a:r>
              <a:rPr lang="tr-TR" sz="2400" b="1" dirty="0" err="1">
                <a:latin typeface="Comic Sans MS" panose="030F0702030302020204" pitchFamily="66" charset="0"/>
              </a:rPr>
              <a:t>repeated</a:t>
            </a:r>
            <a:r>
              <a:rPr lang="tr-TR" sz="2400" b="1" dirty="0">
                <a:latin typeface="Comic Sans MS" panose="030F0702030302020204" pitchFamily="66" charset="0"/>
              </a:rPr>
              <a:t> </a:t>
            </a:r>
            <a:r>
              <a:rPr lang="tr-TR" sz="2400" b="1" dirty="0" err="1">
                <a:latin typeface="Comic Sans MS" panose="030F0702030302020204" pitchFamily="66" charset="0"/>
              </a:rPr>
              <a:t>actions</a:t>
            </a:r>
            <a:r>
              <a:rPr lang="tr-TR" sz="2400" b="1" dirty="0">
                <a:latin typeface="Comic Sans MS" panose="030F0702030302020204" pitchFamily="66" charset="0"/>
              </a:rPr>
              <a:t> in </a:t>
            </a:r>
            <a:r>
              <a:rPr lang="tr-TR" sz="2400" b="1" dirty="0" err="1">
                <a:latin typeface="Comic Sans MS" panose="030F0702030302020204" pitchFamily="66" charset="0"/>
              </a:rPr>
              <a:t>the</a:t>
            </a:r>
            <a:r>
              <a:rPr lang="tr-TR" sz="2400" b="1" dirty="0">
                <a:latin typeface="Comic Sans MS" panose="030F0702030302020204" pitchFamily="66" charset="0"/>
              </a:rPr>
              <a:t> </a:t>
            </a:r>
            <a:r>
              <a:rPr lang="tr-TR" sz="2400" b="1" dirty="0" err="1">
                <a:latin typeface="Comic Sans MS" panose="030F0702030302020204" pitchFamily="66" charset="0"/>
              </a:rPr>
              <a:t>past</a:t>
            </a:r>
            <a:r>
              <a:rPr lang="tr-TR" sz="2400" b="1" dirty="0">
                <a:latin typeface="Comic Sans MS" panose="030F0702030302020204" pitchFamily="66" charset="0"/>
              </a:rPr>
              <a:t>, </a:t>
            </a:r>
            <a:r>
              <a:rPr lang="tr-TR" sz="2400" b="1" dirty="0" err="1">
                <a:latin typeface="Comic Sans MS" panose="030F0702030302020204" pitchFamily="66" charset="0"/>
              </a:rPr>
              <a:t>when</a:t>
            </a:r>
            <a:r>
              <a:rPr lang="tr-TR" sz="2400" b="1" dirty="0">
                <a:latin typeface="Comic Sans MS" panose="030F0702030302020204" pitchFamily="66" charset="0"/>
              </a:rPr>
              <a:t> </a:t>
            </a:r>
            <a:r>
              <a:rPr lang="tr-TR" sz="2400" b="1" dirty="0" err="1">
                <a:latin typeface="Comic Sans MS" panose="030F0702030302020204" pitchFamily="66" charset="0"/>
              </a:rPr>
              <a:t>we</a:t>
            </a:r>
            <a:r>
              <a:rPr lang="tr-TR" sz="2400" b="1" dirty="0">
                <a:latin typeface="Comic Sans MS" panose="030F0702030302020204" pitchFamily="66" charset="0"/>
              </a:rPr>
              <a:t> </a:t>
            </a:r>
            <a:r>
              <a:rPr lang="tr-TR" sz="2400" b="1" dirty="0" err="1">
                <a:latin typeface="Comic Sans MS" panose="030F0702030302020204" pitchFamily="66" charset="0"/>
              </a:rPr>
              <a:t>don’t</a:t>
            </a:r>
            <a:r>
              <a:rPr lang="tr-TR" sz="2400" b="1" dirty="0">
                <a:latin typeface="Comic Sans MS" panose="030F0702030302020204" pitchFamily="66" charset="0"/>
              </a:rPr>
              <a:t> </a:t>
            </a:r>
            <a:r>
              <a:rPr lang="tr-TR" sz="2400" b="1" dirty="0" err="1">
                <a:latin typeface="Comic Sans MS" panose="030F0702030302020204" pitchFamily="66" charset="0"/>
              </a:rPr>
              <a:t>know</a:t>
            </a:r>
            <a:r>
              <a:rPr lang="tr-TR" sz="2400" b="1" dirty="0">
                <a:latin typeface="Comic Sans MS" panose="030F0702030302020204" pitchFamily="66" charset="0"/>
              </a:rPr>
              <a:t> </a:t>
            </a:r>
            <a:r>
              <a:rPr lang="tr-TR" sz="2400" b="1" dirty="0" err="1">
                <a:latin typeface="Comic Sans MS" panose="030F0702030302020204" pitchFamily="66" charset="0"/>
              </a:rPr>
              <a:t>the</a:t>
            </a:r>
            <a:r>
              <a:rPr lang="tr-TR" sz="2400" b="1" dirty="0">
                <a:latin typeface="Comic Sans MS" panose="030F0702030302020204" pitchFamily="66" charset="0"/>
              </a:rPr>
              <a:t> </a:t>
            </a:r>
            <a:r>
              <a:rPr lang="tr-TR" sz="2400" b="1" dirty="0" err="1">
                <a:latin typeface="Comic Sans MS" panose="030F0702030302020204" pitchFamily="66" charset="0"/>
              </a:rPr>
              <a:t>date</a:t>
            </a:r>
            <a:r>
              <a:rPr lang="tr-TR" sz="2400" b="1" dirty="0">
                <a:latin typeface="Comic Sans MS" panose="030F0702030302020204" pitchFamily="66" charset="0"/>
              </a:rPr>
              <a:t> of </a:t>
            </a:r>
            <a:r>
              <a:rPr lang="tr-TR" sz="2400" b="1" dirty="0" err="1">
                <a:latin typeface="Comic Sans MS" panose="030F0702030302020204" pitchFamily="66" charset="0"/>
              </a:rPr>
              <a:t>the</a:t>
            </a:r>
            <a:r>
              <a:rPr lang="tr-TR" sz="2400" b="1" dirty="0">
                <a:latin typeface="Comic Sans MS" panose="030F0702030302020204" pitchFamily="66" charset="0"/>
              </a:rPr>
              <a:t> </a:t>
            </a:r>
            <a:r>
              <a:rPr lang="tr-TR" sz="2400" b="1" dirty="0" err="1">
                <a:latin typeface="Comic Sans MS" panose="030F0702030302020204" pitchFamily="66" charset="0"/>
              </a:rPr>
              <a:t>action</a:t>
            </a:r>
            <a:r>
              <a:rPr lang="tr-TR" sz="2400" b="1" dirty="0">
                <a:latin typeface="Comic Sans MS" panose="030F0702030302020204" pitchFamily="66" charset="0"/>
              </a:rPr>
              <a:t> </a:t>
            </a:r>
            <a:r>
              <a:rPr lang="tr-TR" sz="2400" b="1" dirty="0" err="1">
                <a:latin typeface="Comic Sans MS" panose="030F0702030302020204" pitchFamily="66" charset="0"/>
              </a:rPr>
              <a:t>or</a:t>
            </a:r>
            <a:r>
              <a:rPr lang="tr-TR" sz="2400" b="1" dirty="0">
                <a:latin typeface="Comic Sans MS" panose="030F0702030302020204" pitchFamily="66" charset="0"/>
              </a:rPr>
              <a:t> it </a:t>
            </a:r>
            <a:r>
              <a:rPr lang="tr-TR" sz="2400" b="1" dirty="0" err="1">
                <a:latin typeface="Comic Sans MS" panose="030F0702030302020204" pitchFamily="66" charset="0"/>
              </a:rPr>
              <a:t>isn’t</a:t>
            </a:r>
            <a:r>
              <a:rPr lang="tr-TR" sz="2400" b="1" dirty="0">
                <a:latin typeface="Comic Sans MS" panose="030F0702030302020204" pitchFamily="66" charset="0"/>
              </a:rPr>
              <a:t> </a:t>
            </a:r>
            <a:r>
              <a:rPr lang="tr-TR" sz="2400" b="1" dirty="0" err="1">
                <a:latin typeface="Comic Sans MS" panose="030F0702030302020204" pitchFamily="66" charset="0"/>
              </a:rPr>
              <a:t>important</a:t>
            </a:r>
            <a:endParaRPr lang="en-GB" sz="2400" b="1" dirty="0">
              <a:latin typeface="Comic Sans MS" panose="030F0702030302020204" pitchFamily="66" charset="0"/>
            </a:endParaRPr>
          </a:p>
        </p:txBody>
      </p:sp>
      <p:pic>
        <p:nvPicPr>
          <p:cNvPr id="5" name="İçerik Yer Tutucusu 4" descr="araba içeren bir resim&#10;&#10;Açıklama otomatik olarak oluşturuldu">
            <a:extLst>
              <a:ext uri="{FF2B5EF4-FFF2-40B4-BE49-F238E27FC236}">
                <a16:creationId xmlns:a16="http://schemas.microsoft.com/office/drawing/2014/main" id="{90EAC6F3-A21E-4A3E-9372-4300E88282B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7354" y="470916"/>
            <a:ext cx="4271889" cy="1534697"/>
          </a:xfrm>
        </p:spPr>
      </p:pic>
      <p:sp>
        <p:nvSpPr>
          <p:cNvPr id="6" name="Metin kutusu 5">
            <a:extLst>
              <a:ext uri="{FF2B5EF4-FFF2-40B4-BE49-F238E27FC236}">
                <a16:creationId xmlns:a16="http://schemas.microsoft.com/office/drawing/2014/main" id="{2A3D228C-0A9A-4117-B3AB-308096BC4298}"/>
              </a:ext>
            </a:extLst>
          </p:cNvPr>
          <p:cNvSpPr txBox="1"/>
          <p:nvPr/>
        </p:nvSpPr>
        <p:spPr>
          <a:xfrm>
            <a:off x="5840931" y="2202878"/>
            <a:ext cx="53447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 err="1">
                <a:solidFill>
                  <a:srgbClr val="EF23E0"/>
                </a:solidFill>
                <a:latin typeface="Comic Sans MS" panose="030F0702030302020204" pitchFamily="66" charset="0"/>
              </a:rPr>
              <a:t>I’ve</a:t>
            </a:r>
            <a:r>
              <a:rPr lang="tr-TR" sz="2400" dirty="0">
                <a:solidFill>
                  <a:srgbClr val="EF23E0"/>
                </a:solidFill>
                <a:latin typeface="Comic Sans MS" panose="030F0702030302020204" pitchFamily="66" charset="0"/>
              </a:rPr>
              <a:t> </a:t>
            </a:r>
            <a:r>
              <a:rPr lang="tr-TR" sz="2400" dirty="0" err="1">
                <a:solidFill>
                  <a:srgbClr val="EF23E0"/>
                </a:solidFill>
                <a:latin typeface="Comic Sans MS" panose="030F0702030302020204" pitchFamily="66" charset="0"/>
              </a:rPr>
              <a:t>driven</a:t>
            </a:r>
            <a:r>
              <a:rPr lang="tr-TR" sz="2400" dirty="0">
                <a:solidFill>
                  <a:srgbClr val="EF23E0"/>
                </a:solidFill>
                <a:latin typeface="Comic Sans MS" panose="030F0702030302020204" pitchFamily="66" charset="0"/>
              </a:rPr>
              <a:t> an </a:t>
            </a:r>
            <a:r>
              <a:rPr lang="tr-TR" sz="2400" dirty="0" err="1">
                <a:solidFill>
                  <a:srgbClr val="EF23E0"/>
                </a:solidFill>
                <a:latin typeface="Comic Sans MS" panose="030F0702030302020204" pitchFamily="66" charset="0"/>
              </a:rPr>
              <a:t>automatic</a:t>
            </a:r>
            <a:r>
              <a:rPr lang="tr-TR" sz="2400" dirty="0">
                <a:solidFill>
                  <a:srgbClr val="EF23E0"/>
                </a:solidFill>
                <a:latin typeface="Comic Sans MS" panose="030F0702030302020204" pitchFamily="66" charset="0"/>
              </a:rPr>
              <a:t> car </a:t>
            </a:r>
            <a:r>
              <a:rPr lang="tr-TR" sz="2400" dirty="0" err="1">
                <a:solidFill>
                  <a:srgbClr val="EF23E0"/>
                </a:solidFill>
                <a:highlight>
                  <a:srgbClr val="C0C0C0"/>
                </a:highlight>
                <a:latin typeface="Comic Sans MS" panose="030F0702030302020204" pitchFamily="66" charset="0"/>
              </a:rPr>
              <a:t>before</a:t>
            </a:r>
            <a:r>
              <a:rPr lang="tr-TR" sz="2400" dirty="0">
                <a:solidFill>
                  <a:srgbClr val="EF23E0"/>
                </a:solidFill>
              </a:rPr>
              <a:t>.</a:t>
            </a:r>
            <a:endParaRPr lang="en-GB" sz="2400" dirty="0">
              <a:solidFill>
                <a:srgbClr val="EF23E0"/>
              </a:solidFill>
            </a:endParaRPr>
          </a:p>
        </p:txBody>
      </p:sp>
      <p:pic>
        <p:nvPicPr>
          <p:cNvPr id="9" name="Resim 8" descr="kadın, tutma, küçük, dik içeren bir resim&#10;&#10;Açıklama otomatik olarak oluşturuldu">
            <a:extLst>
              <a:ext uri="{FF2B5EF4-FFF2-40B4-BE49-F238E27FC236}">
                <a16:creationId xmlns:a16="http://schemas.microsoft.com/office/drawing/2014/main" id="{7530E0C8-F780-4B22-B973-FA69C522CB2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7354" y="2861808"/>
            <a:ext cx="4271889" cy="1743075"/>
          </a:xfrm>
          <a:prstGeom prst="rect">
            <a:avLst/>
          </a:prstGeom>
        </p:spPr>
      </p:pic>
      <p:sp>
        <p:nvSpPr>
          <p:cNvPr id="11" name="Metin kutusu 10">
            <a:extLst>
              <a:ext uri="{FF2B5EF4-FFF2-40B4-BE49-F238E27FC236}">
                <a16:creationId xmlns:a16="http://schemas.microsoft.com/office/drawing/2014/main" id="{5310C0A9-DA7C-43C3-942A-0B84222F3EC3}"/>
              </a:ext>
            </a:extLst>
          </p:cNvPr>
          <p:cNvSpPr txBox="1"/>
          <p:nvPr/>
        </p:nvSpPr>
        <p:spPr>
          <a:xfrm flipH="1">
            <a:off x="6096000" y="5087116"/>
            <a:ext cx="50896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err="1">
                <a:solidFill>
                  <a:srgbClr val="00B050"/>
                </a:solidFill>
                <a:latin typeface="Comic Sans MS" panose="030F0702030302020204" pitchFamily="66" charset="0"/>
              </a:rPr>
              <a:t>I’ve</a:t>
            </a:r>
            <a:r>
              <a:rPr lang="tr-TR" sz="2400" b="1" dirty="0">
                <a:solidFill>
                  <a:srgbClr val="00B050"/>
                </a:solidFill>
                <a:latin typeface="Comic Sans MS" panose="030F0702030302020204" pitchFamily="66" charset="0"/>
              </a:rPr>
              <a:t> </a:t>
            </a:r>
            <a:r>
              <a:rPr lang="tr-TR" sz="2400" b="1" dirty="0" err="1">
                <a:solidFill>
                  <a:srgbClr val="00B050"/>
                </a:solidFill>
                <a:latin typeface="Comic Sans MS" panose="030F0702030302020204" pitchFamily="66" charset="0"/>
              </a:rPr>
              <a:t>been</a:t>
            </a:r>
            <a:r>
              <a:rPr lang="tr-TR" sz="2400" b="1" dirty="0">
                <a:solidFill>
                  <a:srgbClr val="00B050"/>
                </a:solidFill>
                <a:latin typeface="Comic Sans MS" panose="030F0702030302020204" pitchFamily="66" charset="0"/>
              </a:rPr>
              <a:t> </a:t>
            </a:r>
            <a:r>
              <a:rPr lang="tr-TR" sz="2400" b="1" dirty="0" err="1">
                <a:solidFill>
                  <a:srgbClr val="00B050"/>
                </a:solidFill>
                <a:latin typeface="Comic Sans MS" panose="030F0702030302020204" pitchFamily="66" charset="0"/>
              </a:rPr>
              <a:t>to</a:t>
            </a:r>
            <a:r>
              <a:rPr lang="tr-TR" sz="2400" b="1" dirty="0">
                <a:solidFill>
                  <a:srgbClr val="00B050"/>
                </a:solidFill>
                <a:latin typeface="Comic Sans MS" panose="030F0702030302020204" pitchFamily="66" charset="0"/>
              </a:rPr>
              <a:t> </a:t>
            </a:r>
            <a:r>
              <a:rPr lang="tr-TR" sz="2400" b="1" dirty="0" err="1">
                <a:solidFill>
                  <a:srgbClr val="00B050"/>
                </a:solidFill>
                <a:latin typeface="Comic Sans MS" panose="030F0702030302020204" pitchFamily="66" charset="0"/>
              </a:rPr>
              <a:t>the</a:t>
            </a:r>
            <a:r>
              <a:rPr lang="tr-TR" sz="2400" b="1" dirty="0">
                <a:solidFill>
                  <a:srgbClr val="00B050"/>
                </a:solidFill>
                <a:latin typeface="Comic Sans MS" panose="030F0702030302020204" pitchFamily="66" charset="0"/>
              </a:rPr>
              <a:t> </a:t>
            </a:r>
            <a:r>
              <a:rPr lang="tr-TR" sz="2400" b="1" dirty="0" err="1">
                <a:solidFill>
                  <a:srgbClr val="00B050"/>
                </a:solidFill>
                <a:latin typeface="Comic Sans MS" panose="030F0702030302020204" pitchFamily="66" charset="0"/>
              </a:rPr>
              <a:t>theatre</a:t>
            </a:r>
            <a:r>
              <a:rPr lang="tr-TR" sz="2400" b="1" dirty="0">
                <a:solidFill>
                  <a:srgbClr val="00B050"/>
                </a:solidFill>
                <a:latin typeface="Comic Sans MS" panose="030F0702030302020204" pitchFamily="66" charset="0"/>
              </a:rPr>
              <a:t> </a:t>
            </a:r>
            <a:r>
              <a:rPr lang="tr-TR" sz="2400" b="1" dirty="0" err="1">
                <a:solidFill>
                  <a:srgbClr val="00B050"/>
                </a:solidFill>
                <a:highlight>
                  <a:srgbClr val="C0C0C0"/>
                </a:highlight>
                <a:latin typeface="Comic Sans MS" panose="030F0702030302020204" pitchFamily="66" charset="0"/>
              </a:rPr>
              <a:t>many</a:t>
            </a:r>
            <a:r>
              <a:rPr lang="tr-TR" sz="2400" b="1" dirty="0">
                <a:solidFill>
                  <a:srgbClr val="00B050"/>
                </a:solidFill>
                <a:highlight>
                  <a:srgbClr val="C0C0C0"/>
                </a:highlight>
                <a:latin typeface="Comic Sans MS" panose="030F0702030302020204" pitchFamily="66" charset="0"/>
              </a:rPr>
              <a:t> </a:t>
            </a:r>
            <a:r>
              <a:rPr lang="tr-TR" sz="2400" b="1" dirty="0" err="1">
                <a:solidFill>
                  <a:srgbClr val="00B050"/>
                </a:solidFill>
                <a:highlight>
                  <a:srgbClr val="C0C0C0"/>
                </a:highlight>
                <a:latin typeface="Comic Sans MS" panose="030F0702030302020204" pitchFamily="66" charset="0"/>
              </a:rPr>
              <a:t>times</a:t>
            </a:r>
            <a:r>
              <a:rPr lang="tr-TR" sz="2400" b="1" dirty="0">
                <a:solidFill>
                  <a:srgbClr val="00B050"/>
                </a:solidFill>
                <a:latin typeface="Comic Sans MS" panose="030F0702030302020204" pitchFamily="66" charset="0"/>
              </a:rPr>
              <a:t>.</a:t>
            </a:r>
            <a:endParaRPr lang="en-GB" sz="2400" b="1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47795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0F08744-9D7B-4693-B8D6-2A5210AE96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32">
            <a:extLst>
              <a:ext uri="{FF2B5EF4-FFF2-40B4-BE49-F238E27FC236}">
                <a16:creationId xmlns:a16="http://schemas.microsoft.com/office/drawing/2014/main" id="{5B2E630F-F386-44FA-B1A1-C10A9BF434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336127">
            <a:off x="296272" y="1026251"/>
            <a:ext cx="7298578" cy="5088488"/>
          </a:xfrm>
          <a:custGeom>
            <a:avLst/>
            <a:gdLst>
              <a:gd name="connsiteX0" fmla="*/ 0 w 6428838"/>
              <a:gd name="connsiteY0" fmla="*/ 2579031 h 5158062"/>
              <a:gd name="connsiteX1" fmla="*/ 3214419 w 6428838"/>
              <a:gd name="connsiteY1" fmla="*/ 0 h 5158062"/>
              <a:gd name="connsiteX2" fmla="*/ 6428838 w 6428838"/>
              <a:gd name="connsiteY2" fmla="*/ 2579031 h 5158062"/>
              <a:gd name="connsiteX3" fmla="*/ 3214419 w 6428838"/>
              <a:gd name="connsiteY3" fmla="*/ 5158062 h 5158062"/>
              <a:gd name="connsiteX4" fmla="*/ 0 w 6428838"/>
              <a:gd name="connsiteY4" fmla="*/ 2579031 h 5158062"/>
              <a:gd name="connsiteX0" fmla="*/ 3321 w 6432159"/>
              <a:gd name="connsiteY0" fmla="*/ 2647125 h 5226156"/>
              <a:gd name="connsiteX1" fmla="*/ 2789723 w 6432159"/>
              <a:gd name="connsiteY1" fmla="*/ 0 h 5226156"/>
              <a:gd name="connsiteX2" fmla="*/ 6432159 w 6432159"/>
              <a:gd name="connsiteY2" fmla="*/ 2647125 h 5226156"/>
              <a:gd name="connsiteX3" fmla="*/ 3217740 w 6432159"/>
              <a:gd name="connsiteY3" fmla="*/ 5226156 h 5226156"/>
              <a:gd name="connsiteX4" fmla="*/ 3321 w 6432159"/>
              <a:gd name="connsiteY4" fmla="*/ 2647125 h 5226156"/>
              <a:gd name="connsiteX0" fmla="*/ 1953 w 6566979"/>
              <a:gd name="connsiteY0" fmla="*/ 2695803 h 5226224"/>
              <a:gd name="connsiteX1" fmla="*/ 2924543 w 6566979"/>
              <a:gd name="connsiteY1" fmla="*/ 39 h 5226224"/>
              <a:gd name="connsiteX2" fmla="*/ 6566979 w 6566979"/>
              <a:gd name="connsiteY2" fmla="*/ 2647164 h 5226224"/>
              <a:gd name="connsiteX3" fmla="*/ 3352560 w 6566979"/>
              <a:gd name="connsiteY3" fmla="*/ 5226195 h 5226224"/>
              <a:gd name="connsiteX4" fmla="*/ 1953 w 6566979"/>
              <a:gd name="connsiteY4" fmla="*/ 2695803 h 5226224"/>
              <a:gd name="connsiteX0" fmla="*/ 8982 w 6574008"/>
              <a:gd name="connsiteY0" fmla="*/ 2695803 h 5226313"/>
              <a:gd name="connsiteX1" fmla="*/ 2931572 w 6574008"/>
              <a:gd name="connsiteY1" fmla="*/ 39 h 5226313"/>
              <a:gd name="connsiteX2" fmla="*/ 6574008 w 6574008"/>
              <a:gd name="connsiteY2" fmla="*/ 2647164 h 5226313"/>
              <a:gd name="connsiteX3" fmla="*/ 3359589 w 6574008"/>
              <a:gd name="connsiteY3" fmla="*/ 5226195 h 5226313"/>
              <a:gd name="connsiteX4" fmla="*/ 8982 w 6574008"/>
              <a:gd name="connsiteY4" fmla="*/ 2695803 h 5226313"/>
              <a:gd name="connsiteX0" fmla="*/ 11929 w 6576955"/>
              <a:gd name="connsiteY0" fmla="*/ 2695953 h 5226463"/>
              <a:gd name="connsiteX1" fmla="*/ 2934519 w 6576955"/>
              <a:gd name="connsiteY1" fmla="*/ 189 h 5226463"/>
              <a:gd name="connsiteX2" fmla="*/ 6576955 w 6576955"/>
              <a:gd name="connsiteY2" fmla="*/ 2647314 h 5226463"/>
              <a:gd name="connsiteX3" fmla="*/ 3362536 w 6576955"/>
              <a:gd name="connsiteY3" fmla="*/ 5226345 h 5226463"/>
              <a:gd name="connsiteX4" fmla="*/ 11929 w 6576955"/>
              <a:gd name="connsiteY4" fmla="*/ 2695953 h 5226463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92159"/>
              <a:gd name="connsiteX1" fmla="*/ 2931852 w 6963394"/>
              <a:gd name="connsiteY1" fmla="*/ 10033 h 5292159"/>
              <a:gd name="connsiteX2" fmla="*/ 6963394 w 6963394"/>
              <a:gd name="connsiteY2" fmla="*/ 3318639 h 5292159"/>
              <a:gd name="connsiteX3" fmla="*/ 3359869 w 6963394"/>
              <a:gd name="connsiteY3" fmla="*/ 5236189 h 5292159"/>
              <a:gd name="connsiteX4" fmla="*/ 9262 w 6963394"/>
              <a:gd name="connsiteY4" fmla="*/ 2705797 h 5292159"/>
              <a:gd name="connsiteX0" fmla="*/ 9262 w 6963394"/>
              <a:gd name="connsiteY0" fmla="*/ 2705797 h 5259961"/>
              <a:gd name="connsiteX1" fmla="*/ 2931852 w 6963394"/>
              <a:gd name="connsiteY1" fmla="*/ 10033 h 5259961"/>
              <a:gd name="connsiteX2" fmla="*/ 6963394 w 6963394"/>
              <a:gd name="connsiteY2" fmla="*/ 3318639 h 5259961"/>
              <a:gd name="connsiteX3" fmla="*/ 3359869 w 6963394"/>
              <a:gd name="connsiteY3" fmla="*/ 5236189 h 5259961"/>
              <a:gd name="connsiteX4" fmla="*/ 9262 w 6963394"/>
              <a:gd name="connsiteY4" fmla="*/ 2705797 h 5259961"/>
              <a:gd name="connsiteX0" fmla="*/ 9557 w 7352795"/>
              <a:gd name="connsiteY0" fmla="*/ 2707501 h 5252013"/>
              <a:gd name="connsiteX1" fmla="*/ 2932147 w 7352795"/>
              <a:gd name="connsiteY1" fmla="*/ 11737 h 5252013"/>
              <a:gd name="connsiteX2" fmla="*/ 7352795 w 7352795"/>
              <a:gd name="connsiteY2" fmla="*/ 3378709 h 5252013"/>
              <a:gd name="connsiteX3" fmla="*/ 3360164 w 7352795"/>
              <a:gd name="connsiteY3" fmla="*/ 5237893 h 5252013"/>
              <a:gd name="connsiteX4" fmla="*/ 9557 w 7352795"/>
              <a:gd name="connsiteY4" fmla="*/ 2707501 h 5252013"/>
              <a:gd name="connsiteX0" fmla="*/ 8078 w 7789061"/>
              <a:gd name="connsiteY0" fmla="*/ 2744796 h 5249051"/>
              <a:gd name="connsiteX1" fmla="*/ 3368413 w 7789061"/>
              <a:gd name="connsiteY1" fmla="*/ 10121 h 5249051"/>
              <a:gd name="connsiteX2" fmla="*/ 7789061 w 7789061"/>
              <a:gd name="connsiteY2" fmla="*/ 3377093 h 5249051"/>
              <a:gd name="connsiteX3" fmla="*/ 3796430 w 7789061"/>
              <a:gd name="connsiteY3" fmla="*/ 5236277 h 5249051"/>
              <a:gd name="connsiteX4" fmla="*/ 8078 w 7789061"/>
              <a:gd name="connsiteY4" fmla="*/ 2744796 h 5249051"/>
              <a:gd name="connsiteX0" fmla="*/ 8078 w 7789061"/>
              <a:gd name="connsiteY0" fmla="*/ 2744796 h 5271741"/>
              <a:gd name="connsiteX1" fmla="*/ 3368413 w 7789061"/>
              <a:gd name="connsiteY1" fmla="*/ 10121 h 5271741"/>
              <a:gd name="connsiteX2" fmla="*/ 7789061 w 7789061"/>
              <a:gd name="connsiteY2" fmla="*/ 3377093 h 5271741"/>
              <a:gd name="connsiteX3" fmla="*/ 3796430 w 7789061"/>
              <a:gd name="connsiteY3" fmla="*/ 5236277 h 5271741"/>
              <a:gd name="connsiteX4" fmla="*/ 8078 w 7789061"/>
              <a:gd name="connsiteY4" fmla="*/ 2744796 h 5271741"/>
              <a:gd name="connsiteX0" fmla="*/ 1055 w 7782038"/>
              <a:gd name="connsiteY0" fmla="*/ 2738806 h 5438018"/>
              <a:gd name="connsiteX1" fmla="*/ 3361390 w 7782038"/>
              <a:gd name="connsiteY1" fmla="*/ 4131 h 5438018"/>
              <a:gd name="connsiteX2" fmla="*/ 7782038 w 7782038"/>
              <a:gd name="connsiteY2" fmla="*/ 3371103 h 5438018"/>
              <a:gd name="connsiteX3" fmla="*/ 3692130 w 7782038"/>
              <a:gd name="connsiteY3" fmla="*/ 5415113 h 5438018"/>
              <a:gd name="connsiteX4" fmla="*/ 1055 w 7782038"/>
              <a:gd name="connsiteY4" fmla="*/ 2738806 h 5438018"/>
              <a:gd name="connsiteX0" fmla="*/ 28883 w 7809866"/>
              <a:gd name="connsiteY0" fmla="*/ 2742147 h 5441359"/>
              <a:gd name="connsiteX1" fmla="*/ 3389218 w 7809866"/>
              <a:gd name="connsiteY1" fmla="*/ 7472 h 5441359"/>
              <a:gd name="connsiteX2" fmla="*/ 7809866 w 7809866"/>
              <a:gd name="connsiteY2" fmla="*/ 3374444 h 5441359"/>
              <a:gd name="connsiteX3" fmla="*/ 3719958 w 7809866"/>
              <a:gd name="connsiteY3" fmla="*/ 5418454 h 5441359"/>
              <a:gd name="connsiteX4" fmla="*/ 28883 w 7809866"/>
              <a:gd name="connsiteY4" fmla="*/ 2742147 h 5441359"/>
              <a:gd name="connsiteX0" fmla="*/ 36549 w 7817532"/>
              <a:gd name="connsiteY0" fmla="*/ 2751085 h 5450297"/>
              <a:gd name="connsiteX1" fmla="*/ 3396884 w 7817532"/>
              <a:gd name="connsiteY1" fmla="*/ 16410 h 5450297"/>
              <a:gd name="connsiteX2" fmla="*/ 7817532 w 7817532"/>
              <a:gd name="connsiteY2" fmla="*/ 3383382 h 5450297"/>
              <a:gd name="connsiteX3" fmla="*/ 3727624 w 7817532"/>
              <a:gd name="connsiteY3" fmla="*/ 5427392 h 5450297"/>
              <a:gd name="connsiteX4" fmla="*/ 36549 w 7817532"/>
              <a:gd name="connsiteY4" fmla="*/ 2751085 h 5450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7532" h="5450297">
                <a:moveTo>
                  <a:pt x="36549" y="2751085"/>
                </a:moveTo>
                <a:cubicBezTo>
                  <a:pt x="-281221" y="925127"/>
                  <a:pt x="1526121" y="-147339"/>
                  <a:pt x="3396884" y="16410"/>
                </a:cubicBezTo>
                <a:cubicBezTo>
                  <a:pt x="5267647" y="180159"/>
                  <a:pt x="7817532" y="1453184"/>
                  <a:pt x="7817532" y="3383382"/>
                </a:cubicBezTo>
                <a:cubicBezTo>
                  <a:pt x="7700800" y="5342763"/>
                  <a:pt x="5024455" y="5532775"/>
                  <a:pt x="3727624" y="5427392"/>
                </a:cubicBezTo>
                <a:cubicBezTo>
                  <a:pt x="2430794" y="5322009"/>
                  <a:pt x="354319" y="4577043"/>
                  <a:pt x="36549" y="27510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73567C09-8B4D-49A6-A711-C44C5807D8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3554541" y="-619573"/>
            <a:ext cx="9016699" cy="8033868"/>
          </a:xfrm>
          <a:custGeom>
            <a:avLst/>
            <a:gdLst>
              <a:gd name="connsiteX0" fmla="*/ 6078066 w 9016699"/>
              <a:gd name="connsiteY0" fmla="*/ 782055 h 8033868"/>
              <a:gd name="connsiteX1" fmla="*/ 8705208 w 9016699"/>
              <a:gd name="connsiteY1" fmla="*/ 3409197 h 8033868"/>
              <a:gd name="connsiteX2" fmla="*/ 8793057 w 9016699"/>
              <a:gd name="connsiteY2" fmla="*/ 3617452 h 8033868"/>
              <a:gd name="connsiteX3" fmla="*/ 9016699 w 9016699"/>
              <a:gd name="connsiteY3" fmla="*/ 4793120 h 8033868"/>
              <a:gd name="connsiteX4" fmla="*/ 8960084 w 9016699"/>
              <a:gd name="connsiteY4" fmla="*/ 5272709 h 8033868"/>
              <a:gd name="connsiteX5" fmla="*/ 8920563 w 9016699"/>
              <a:gd name="connsiteY5" fmla="*/ 5444162 h 8033868"/>
              <a:gd name="connsiteX6" fmla="*/ 6620466 w 9016699"/>
              <a:gd name="connsiteY6" fmla="*/ 7744259 h 8033868"/>
              <a:gd name="connsiteX7" fmla="*/ 6480006 w 9016699"/>
              <a:gd name="connsiteY7" fmla="*/ 7795347 h 8033868"/>
              <a:gd name="connsiteX8" fmla="*/ 4389696 w 9016699"/>
              <a:gd name="connsiteY8" fmla="*/ 7987178 h 8033868"/>
              <a:gd name="connsiteX9" fmla="*/ 3086984 w 9016699"/>
              <a:gd name="connsiteY9" fmla="*/ 7466023 h 8033868"/>
              <a:gd name="connsiteX10" fmla="*/ 3024300 w 9016699"/>
              <a:gd name="connsiteY10" fmla="*/ 7426965 h 8033868"/>
              <a:gd name="connsiteX11" fmla="*/ 519567 w 9016699"/>
              <a:gd name="connsiteY11" fmla="*/ 4922232 h 8033868"/>
              <a:gd name="connsiteX12" fmla="*/ 419495 w 9016699"/>
              <a:gd name="connsiteY12" fmla="*/ 4733719 h 8033868"/>
              <a:gd name="connsiteX13" fmla="*/ 3514 w 9016699"/>
              <a:gd name="connsiteY13" fmla="*/ 3245168 h 8033868"/>
              <a:gd name="connsiteX14" fmla="*/ 4193329 w 9016699"/>
              <a:gd name="connsiteY14" fmla="*/ 36108 h 8033868"/>
              <a:gd name="connsiteX15" fmla="*/ 5977677 w 9016699"/>
              <a:gd name="connsiteY15" fmla="*/ 722908 h 8033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9016699" h="8033868">
                <a:moveTo>
                  <a:pt x="6078066" y="782055"/>
                </a:moveTo>
                <a:lnTo>
                  <a:pt x="8705208" y="3409197"/>
                </a:lnTo>
                <a:lnTo>
                  <a:pt x="8793057" y="3617452"/>
                </a:lnTo>
                <a:cubicBezTo>
                  <a:pt x="8935615" y="3988374"/>
                  <a:pt x="9016699" y="4381324"/>
                  <a:pt x="9016699" y="4793120"/>
                </a:cubicBezTo>
                <a:cubicBezTo>
                  <a:pt x="9008675" y="4960329"/>
                  <a:pt x="8989449" y="5120121"/>
                  <a:pt x="8960084" y="5272709"/>
                </a:cubicBezTo>
                <a:lnTo>
                  <a:pt x="8920563" y="5444162"/>
                </a:lnTo>
                <a:lnTo>
                  <a:pt x="6620466" y="7744259"/>
                </a:lnTo>
                <a:lnTo>
                  <a:pt x="6480006" y="7795347"/>
                </a:lnTo>
                <a:cubicBezTo>
                  <a:pt x="5726471" y="8035167"/>
                  <a:pt x="4953020" y="8083925"/>
                  <a:pt x="4389696" y="7987178"/>
                </a:cubicBezTo>
                <a:cubicBezTo>
                  <a:pt x="4014146" y="7922680"/>
                  <a:pt x="3559510" y="7740111"/>
                  <a:pt x="3086984" y="7466023"/>
                </a:cubicBezTo>
                <a:lnTo>
                  <a:pt x="3024300" y="7426965"/>
                </a:lnTo>
                <a:lnTo>
                  <a:pt x="519567" y="4922232"/>
                </a:lnTo>
                <a:lnTo>
                  <a:pt x="419495" y="4733719"/>
                </a:lnTo>
                <a:cubicBezTo>
                  <a:pt x="181303" y="4258474"/>
                  <a:pt x="28977" y="3756361"/>
                  <a:pt x="3514" y="3245168"/>
                </a:cubicBezTo>
                <a:cubicBezTo>
                  <a:pt x="-112889" y="908287"/>
                  <a:pt x="2691131" y="-221884"/>
                  <a:pt x="4193329" y="36108"/>
                </a:cubicBezTo>
                <a:cubicBezTo>
                  <a:pt x="4662766" y="116730"/>
                  <a:pt x="5309837" y="354143"/>
                  <a:pt x="5977677" y="722908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B3386DCE-ADA3-4F11-BB8B-A52B15D3A612}"/>
              </a:ext>
            </a:extLst>
          </p:cNvPr>
          <p:cNvSpPr txBox="1"/>
          <p:nvPr/>
        </p:nvSpPr>
        <p:spPr>
          <a:xfrm>
            <a:off x="225002" y="2295330"/>
            <a:ext cx="311535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b="1" dirty="0" err="1">
                <a:latin typeface="Comic Sans MS" panose="030F0702030302020204" pitchFamily="66" charset="0"/>
              </a:rPr>
              <a:t>one</a:t>
            </a:r>
            <a:r>
              <a:rPr lang="tr-TR" sz="2400" b="1" dirty="0">
                <a:latin typeface="Comic Sans MS" panose="030F0702030302020204" pitchFamily="66" charset="0"/>
              </a:rPr>
              <a:t> </a:t>
            </a:r>
            <a:r>
              <a:rPr lang="tr-TR" sz="2400" b="1" dirty="0" err="1">
                <a:latin typeface="Comic Sans MS" panose="030F0702030302020204" pitchFamily="66" charset="0"/>
              </a:rPr>
              <a:t>or</a:t>
            </a:r>
            <a:r>
              <a:rPr lang="tr-TR" sz="2400" b="1" dirty="0">
                <a:latin typeface="Comic Sans MS" panose="030F0702030302020204" pitchFamily="66" charset="0"/>
              </a:rPr>
              <a:t> </a:t>
            </a:r>
            <a:r>
              <a:rPr lang="tr-TR" sz="2400" b="1" dirty="0" err="1">
                <a:latin typeface="Comic Sans MS" panose="030F0702030302020204" pitchFamily="66" charset="0"/>
              </a:rPr>
              <a:t>more</a:t>
            </a:r>
            <a:r>
              <a:rPr lang="tr-TR" sz="2400" b="1" dirty="0">
                <a:latin typeface="Comic Sans MS" panose="030F0702030302020204" pitchFamily="66" charset="0"/>
              </a:rPr>
              <a:t> </a:t>
            </a:r>
            <a:r>
              <a:rPr lang="tr-TR" sz="2400" b="1" dirty="0" err="1">
                <a:latin typeface="Comic Sans MS" panose="030F0702030302020204" pitchFamily="66" charset="0"/>
              </a:rPr>
              <a:t>completed</a:t>
            </a:r>
            <a:r>
              <a:rPr lang="tr-TR" sz="2400" b="1" dirty="0">
                <a:latin typeface="Comic Sans MS" panose="030F0702030302020204" pitchFamily="66" charset="0"/>
              </a:rPr>
              <a:t> </a:t>
            </a:r>
            <a:r>
              <a:rPr lang="tr-TR" sz="2400" b="1" dirty="0" err="1">
                <a:latin typeface="Comic Sans MS" panose="030F0702030302020204" pitchFamily="66" charset="0"/>
              </a:rPr>
              <a:t>actions</a:t>
            </a:r>
            <a:r>
              <a:rPr lang="tr-TR" sz="2400" b="1" dirty="0">
                <a:latin typeface="Comic Sans MS" panose="030F0702030302020204" pitchFamily="66" charset="0"/>
              </a:rPr>
              <a:t> in a time </a:t>
            </a:r>
            <a:r>
              <a:rPr lang="tr-TR" sz="2400" b="1" dirty="0" err="1">
                <a:latin typeface="Comic Sans MS" panose="030F0702030302020204" pitchFamily="66" charset="0"/>
              </a:rPr>
              <a:t>period</a:t>
            </a:r>
            <a:r>
              <a:rPr lang="tr-TR" sz="2400" b="1" dirty="0">
                <a:latin typeface="Comic Sans MS" panose="030F0702030302020204" pitchFamily="66" charset="0"/>
              </a:rPr>
              <a:t> </a:t>
            </a:r>
            <a:r>
              <a:rPr lang="tr-TR" sz="2400" b="1" dirty="0" err="1">
                <a:latin typeface="Comic Sans MS" panose="030F0702030302020204" pitchFamily="66" charset="0"/>
              </a:rPr>
              <a:t>that</a:t>
            </a:r>
            <a:r>
              <a:rPr lang="tr-TR" sz="2400" b="1" dirty="0">
                <a:latin typeface="Comic Sans MS" panose="030F0702030302020204" pitchFamily="66" charset="0"/>
              </a:rPr>
              <a:t> is </a:t>
            </a:r>
            <a:r>
              <a:rPr lang="tr-TR" sz="2400" b="1" dirty="0" err="1">
                <a:latin typeface="Comic Sans MS" panose="030F0702030302020204" pitchFamily="66" charset="0"/>
              </a:rPr>
              <a:t>still</a:t>
            </a:r>
            <a:r>
              <a:rPr lang="tr-TR" sz="2400" b="1" dirty="0">
                <a:latin typeface="Comic Sans MS" panose="030F0702030302020204" pitchFamily="66" charset="0"/>
              </a:rPr>
              <a:t> </a:t>
            </a:r>
            <a:r>
              <a:rPr lang="tr-TR" sz="2400" b="1" dirty="0" err="1">
                <a:latin typeface="Comic Sans MS" panose="030F0702030302020204" pitchFamily="66" charset="0"/>
              </a:rPr>
              <a:t>continuing</a:t>
            </a:r>
            <a:endParaRPr lang="tr-TR" sz="2400" b="1" dirty="0">
              <a:latin typeface="Comic Sans MS" panose="030F0702030302020204" pitchFamily="66" charset="0"/>
            </a:endParaRPr>
          </a:p>
        </p:txBody>
      </p:sp>
      <p:sp>
        <p:nvSpPr>
          <p:cNvPr id="5" name="Metin kutusu 4">
            <a:extLst>
              <a:ext uri="{FF2B5EF4-FFF2-40B4-BE49-F238E27FC236}">
                <a16:creationId xmlns:a16="http://schemas.microsoft.com/office/drawing/2014/main" id="{CC51DBBC-CA02-4BA9-A690-482A33ED967B}"/>
              </a:ext>
            </a:extLst>
          </p:cNvPr>
          <p:cNvSpPr txBox="1"/>
          <p:nvPr/>
        </p:nvSpPr>
        <p:spPr>
          <a:xfrm>
            <a:off x="6096000" y="3896555"/>
            <a:ext cx="46217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 err="1">
                <a:latin typeface="Comic Sans MS" panose="030F0702030302020204" pitchFamily="66" charset="0"/>
              </a:rPr>
              <a:t>He’s</a:t>
            </a:r>
            <a:r>
              <a:rPr lang="tr-TR" b="1" dirty="0">
                <a:latin typeface="Comic Sans MS" panose="030F0702030302020204" pitchFamily="66" charset="0"/>
              </a:rPr>
              <a:t> </a:t>
            </a:r>
            <a:r>
              <a:rPr lang="tr-TR" b="1" dirty="0" err="1">
                <a:latin typeface="Comic Sans MS" panose="030F0702030302020204" pitchFamily="66" charset="0"/>
              </a:rPr>
              <a:t>sold</a:t>
            </a:r>
            <a:r>
              <a:rPr lang="tr-TR" b="1" dirty="0">
                <a:latin typeface="Comic Sans MS" panose="030F0702030302020204" pitchFamily="66" charset="0"/>
              </a:rPr>
              <a:t> </a:t>
            </a:r>
            <a:r>
              <a:rPr lang="tr-TR" b="1" dirty="0" err="1">
                <a:latin typeface="Comic Sans MS" panose="030F0702030302020204" pitchFamily="66" charset="0"/>
              </a:rPr>
              <a:t>fifteen</a:t>
            </a:r>
            <a:r>
              <a:rPr lang="tr-TR" b="1" dirty="0">
                <a:latin typeface="Comic Sans MS" panose="030F0702030302020204" pitchFamily="66" charset="0"/>
              </a:rPr>
              <a:t> </a:t>
            </a:r>
            <a:r>
              <a:rPr lang="tr-TR" b="1" dirty="0" err="1">
                <a:latin typeface="Comic Sans MS" panose="030F0702030302020204" pitchFamily="66" charset="0"/>
              </a:rPr>
              <a:t>cars</a:t>
            </a:r>
            <a:r>
              <a:rPr lang="tr-TR" b="1" dirty="0">
                <a:latin typeface="Comic Sans MS" panose="030F0702030302020204" pitchFamily="66" charset="0"/>
              </a:rPr>
              <a:t> </a:t>
            </a:r>
            <a:r>
              <a:rPr lang="tr-TR" b="1" dirty="0" err="1">
                <a:highlight>
                  <a:srgbClr val="FF00FF"/>
                </a:highlight>
                <a:latin typeface="Comic Sans MS" panose="030F0702030302020204" pitchFamily="66" charset="0"/>
              </a:rPr>
              <a:t>this</a:t>
            </a:r>
            <a:r>
              <a:rPr lang="tr-TR" b="1" dirty="0">
                <a:highlight>
                  <a:srgbClr val="FF00FF"/>
                </a:highlight>
                <a:latin typeface="Comic Sans MS" panose="030F0702030302020204" pitchFamily="66" charset="0"/>
              </a:rPr>
              <a:t> </a:t>
            </a:r>
            <a:r>
              <a:rPr lang="tr-TR" b="1" dirty="0" err="1">
                <a:highlight>
                  <a:srgbClr val="FF00FF"/>
                </a:highlight>
                <a:latin typeface="Comic Sans MS" panose="030F0702030302020204" pitchFamily="66" charset="0"/>
              </a:rPr>
              <a:t>month</a:t>
            </a:r>
            <a:r>
              <a:rPr lang="tr-TR" b="1" dirty="0">
                <a:latin typeface="Comic Sans MS" panose="030F0702030302020204" pitchFamily="66" charset="0"/>
              </a:rPr>
              <a:t>.      </a:t>
            </a:r>
          </a:p>
        </p:txBody>
      </p:sp>
      <p:pic>
        <p:nvPicPr>
          <p:cNvPr id="7" name="Resim 6" descr="araba içeren bir resim&#10;&#10;Açıklama otomatik olarak oluşturuldu">
            <a:extLst>
              <a:ext uri="{FF2B5EF4-FFF2-40B4-BE49-F238E27FC236}">
                <a16:creationId xmlns:a16="http://schemas.microsoft.com/office/drawing/2014/main" id="{ABFF935C-157B-47C9-964A-7CD608022C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7387" y="1520494"/>
            <a:ext cx="5140391" cy="2121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697571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0F08744-9D7B-4693-B8D6-2A5210AE96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32">
            <a:extLst>
              <a:ext uri="{FF2B5EF4-FFF2-40B4-BE49-F238E27FC236}">
                <a16:creationId xmlns:a16="http://schemas.microsoft.com/office/drawing/2014/main" id="{5B2E630F-F386-44FA-B1A1-C10A9BF434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336127">
            <a:off x="296272" y="1026251"/>
            <a:ext cx="7298578" cy="5088488"/>
          </a:xfrm>
          <a:custGeom>
            <a:avLst/>
            <a:gdLst>
              <a:gd name="connsiteX0" fmla="*/ 0 w 6428838"/>
              <a:gd name="connsiteY0" fmla="*/ 2579031 h 5158062"/>
              <a:gd name="connsiteX1" fmla="*/ 3214419 w 6428838"/>
              <a:gd name="connsiteY1" fmla="*/ 0 h 5158062"/>
              <a:gd name="connsiteX2" fmla="*/ 6428838 w 6428838"/>
              <a:gd name="connsiteY2" fmla="*/ 2579031 h 5158062"/>
              <a:gd name="connsiteX3" fmla="*/ 3214419 w 6428838"/>
              <a:gd name="connsiteY3" fmla="*/ 5158062 h 5158062"/>
              <a:gd name="connsiteX4" fmla="*/ 0 w 6428838"/>
              <a:gd name="connsiteY4" fmla="*/ 2579031 h 5158062"/>
              <a:gd name="connsiteX0" fmla="*/ 3321 w 6432159"/>
              <a:gd name="connsiteY0" fmla="*/ 2647125 h 5226156"/>
              <a:gd name="connsiteX1" fmla="*/ 2789723 w 6432159"/>
              <a:gd name="connsiteY1" fmla="*/ 0 h 5226156"/>
              <a:gd name="connsiteX2" fmla="*/ 6432159 w 6432159"/>
              <a:gd name="connsiteY2" fmla="*/ 2647125 h 5226156"/>
              <a:gd name="connsiteX3" fmla="*/ 3217740 w 6432159"/>
              <a:gd name="connsiteY3" fmla="*/ 5226156 h 5226156"/>
              <a:gd name="connsiteX4" fmla="*/ 3321 w 6432159"/>
              <a:gd name="connsiteY4" fmla="*/ 2647125 h 5226156"/>
              <a:gd name="connsiteX0" fmla="*/ 1953 w 6566979"/>
              <a:gd name="connsiteY0" fmla="*/ 2695803 h 5226224"/>
              <a:gd name="connsiteX1" fmla="*/ 2924543 w 6566979"/>
              <a:gd name="connsiteY1" fmla="*/ 39 h 5226224"/>
              <a:gd name="connsiteX2" fmla="*/ 6566979 w 6566979"/>
              <a:gd name="connsiteY2" fmla="*/ 2647164 h 5226224"/>
              <a:gd name="connsiteX3" fmla="*/ 3352560 w 6566979"/>
              <a:gd name="connsiteY3" fmla="*/ 5226195 h 5226224"/>
              <a:gd name="connsiteX4" fmla="*/ 1953 w 6566979"/>
              <a:gd name="connsiteY4" fmla="*/ 2695803 h 5226224"/>
              <a:gd name="connsiteX0" fmla="*/ 8982 w 6574008"/>
              <a:gd name="connsiteY0" fmla="*/ 2695803 h 5226313"/>
              <a:gd name="connsiteX1" fmla="*/ 2931572 w 6574008"/>
              <a:gd name="connsiteY1" fmla="*/ 39 h 5226313"/>
              <a:gd name="connsiteX2" fmla="*/ 6574008 w 6574008"/>
              <a:gd name="connsiteY2" fmla="*/ 2647164 h 5226313"/>
              <a:gd name="connsiteX3" fmla="*/ 3359589 w 6574008"/>
              <a:gd name="connsiteY3" fmla="*/ 5226195 h 5226313"/>
              <a:gd name="connsiteX4" fmla="*/ 8982 w 6574008"/>
              <a:gd name="connsiteY4" fmla="*/ 2695803 h 5226313"/>
              <a:gd name="connsiteX0" fmla="*/ 11929 w 6576955"/>
              <a:gd name="connsiteY0" fmla="*/ 2695953 h 5226463"/>
              <a:gd name="connsiteX1" fmla="*/ 2934519 w 6576955"/>
              <a:gd name="connsiteY1" fmla="*/ 189 h 5226463"/>
              <a:gd name="connsiteX2" fmla="*/ 6576955 w 6576955"/>
              <a:gd name="connsiteY2" fmla="*/ 2647314 h 5226463"/>
              <a:gd name="connsiteX3" fmla="*/ 3362536 w 6576955"/>
              <a:gd name="connsiteY3" fmla="*/ 5226345 h 5226463"/>
              <a:gd name="connsiteX4" fmla="*/ 11929 w 6576955"/>
              <a:gd name="connsiteY4" fmla="*/ 2695953 h 5226463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92159"/>
              <a:gd name="connsiteX1" fmla="*/ 2931852 w 6963394"/>
              <a:gd name="connsiteY1" fmla="*/ 10033 h 5292159"/>
              <a:gd name="connsiteX2" fmla="*/ 6963394 w 6963394"/>
              <a:gd name="connsiteY2" fmla="*/ 3318639 h 5292159"/>
              <a:gd name="connsiteX3" fmla="*/ 3359869 w 6963394"/>
              <a:gd name="connsiteY3" fmla="*/ 5236189 h 5292159"/>
              <a:gd name="connsiteX4" fmla="*/ 9262 w 6963394"/>
              <a:gd name="connsiteY4" fmla="*/ 2705797 h 5292159"/>
              <a:gd name="connsiteX0" fmla="*/ 9262 w 6963394"/>
              <a:gd name="connsiteY0" fmla="*/ 2705797 h 5259961"/>
              <a:gd name="connsiteX1" fmla="*/ 2931852 w 6963394"/>
              <a:gd name="connsiteY1" fmla="*/ 10033 h 5259961"/>
              <a:gd name="connsiteX2" fmla="*/ 6963394 w 6963394"/>
              <a:gd name="connsiteY2" fmla="*/ 3318639 h 5259961"/>
              <a:gd name="connsiteX3" fmla="*/ 3359869 w 6963394"/>
              <a:gd name="connsiteY3" fmla="*/ 5236189 h 5259961"/>
              <a:gd name="connsiteX4" fmla="*/ 9262 w 6963394"/>
              <a:gd name="connsiteY4" fmla="*/ 2705797 h 5259961"/>
              <a:gd name="connsiteX0" fmla="*/ 9557 w 7352795"/>
              <a:gd name="connsiteY0" fmla="*/ 2707501 h 5252013"/>
              <a:gd name="connsiteX1" fmla="*/ 2932147 w 7352795"/>
              <a:gd name="connsiteY1" fmla="*/ 11737 h 5252013"/>
              <a:gd name="connsiteX2" fmla="*/ 7352795 w 7352795"/>
              <a:gd name="connsiteY2" fmla="*/ 3378709 h 5252013"/>
              <a:gd name="connsiteX3" fmla="*/ 3360164 w 7352795"/>
              <a:gd name="connsiteY3" fmla="*/ 5237893 h 5252013"/>
              <a:gd name="connsiteX4" fmla="*/ 9557 w 7352795"/>
              <a:gd name="connsiteY4" fmla="*/ 2707501 h 5252013"/>
              <a:gd name="connsiteX0" fmla="*/ 8078 w 7789061"/>
              <a:gd name="connsiteY0" fmla="*/ 2744796 h 5249051"/>
              <a:gd name="connsiteX1" fmla="*/ 3368413 w 7789061"/>
              <a:gd name="connsiteY1" fmla="*/ 10121 h 5249051"/>
              <a:gd name="connsiteX2" fmla="*/ 7789061 w 7789061"/>
              <a:gd name="connsiteY2" fmla="*/ 3377093 h 5249051"/>
              <a:gd name="connsiteX3" fmla="*/ 3796430 w 7789061"/>
              <a:gd name="connsiteY3" fmla="*/ 5236277 h 5249051"/>
              <a:gd name="connsiteX4" fmla="*/ 8078 w 7789061"/>
              <a:gd name="connsiteY4" fmla="*/ 2744796 h 5249051"/>
              <a:gd name="connsiteX0" fmla="*/ 8078 w 7789061"/>
              <a:gd name="connsiteY0" fmla="*/ 2744796 h 5271741"/>
              <a:gd name="connsiteX1" fmla="*/ 3368413 w 7789061"/>
              <a:gd name="connsiteY1" fmla="*/ 10121 h 5271741"/>
              <a:gd name="connsiteX2" fmla="*/ 7789061 w 7789061"/>
              <a:gd name="connsiteY2" fmla="*/ 3377093 h 5271741"/>
              <a:gd name="connsiteX3" fmla="*/ 3796430 w 7789061"/>
              <a:gd name="connsiteY3" fmla="*/ 5236277 h 5271741"/>
              <a:gd name="connsiteX4" fmla="*/ 8078 w 7789061"/>
              <a:gd name="connsiteY4" fmla="*/ 2744796 h 5271741"/>
              <a:gd name="connsiteX0" fmla="*/ 1055 w 7782038"/>
              <a:gd name="connsiteY0" fmla="*/ 2738806 h 5438018"/>
              <a:gd name="connsiteX1" fmla="*/ 3361390 w 7782038"/>
              <a:gd name="connsiteY1" fmla="*/ 4131 h 5438018"/>
              <a:gd name="connsiteX2" fmla="*/ 7782038 w 7782038"/>
              <a:gd name="connsiteY2" fmla="*/ 3371103 h 5438018"/>
              <a:gd name="connsiteX3" fmla="*/ 3692130 w 7782038"/>
              <a:gd name="connsiteY3" fmla="*/ 5415113 h 5438018"/>
              <a:gd name="connsiteX4" fmla="*/ 1055 w 7782038"/>
              <a:gd name="connsiteY4" fmla="*/ 2738806 h 5438018"/>
              <a:gd name="connsiteX0" fmla="*/ 28883 w 7809866"/>
              <a:gd name="connsiteY0" fmla="*/ 2742147 h 5441359"/>
              <a:gd name="connsiteX1" fmla="*/ 3389218 w 7809866"/>
              <a:gd name="connsiteY1" fmla="*/ 7472 h 5441359"/>
              <a:gd name="connsiteX2" fmla="*/ 7809866 w 7809866"/>
              <a:gd name="connsiteY2" fmla="*/ 3374444 h 5441359"/>
              <a:gd name="connsiteX3" fmla="*/ 3719958 w 7809866"/>
              <a:gd name="connsiteY3" fmla="*/ 5418454 h 5441359"/>
              <a:gd name="connsiteX4" fmla="*/ 28883 w 7809866"/>
              <a:gd name="connsiteY4" fmla="*/ 2742147 h 5441359"/>
              <a:gd name="connsiteX0" fmla="*/ 36549 w 7817532"/>
              <a:gd name="connsiteY0" fmla="*/ 2751085 h 5450297"/>
              <a:gd name="connsiteX1" fmla="*/ 3396884 w 7817532"/>
              <a:gd name="connsiteY1" fmla="*/ 16410 h 5450297"/>
              <a:gd name="connsiteX2" fmla="*/ 7817532 w 7817532"/>
              <a:gd name="connsiteY2" fmla="*/ 3383382 h 5450297"/>
              <a:gd name="connsiteX3" fmla="*/ 3727624 w 7817532"/>
              <a:gd name="connsiteY3" fmla="*/ 5427392 h 5450297"/>
              <a:gd name="connsiteX4" fmla="*/ 36549 w 7817532"/>
              <a:gd name="connsiteY4" fmla="*/ 2751085 h 5450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7532" h="5450297">
                <a:moveTo>
                  <a:pt x="36549" y="2751085"/>
                </a:moveTo>
                <a:cubicBezTo>
                  <a:pt x="-281221" y="925127"/>
                  <a:pt x="1526121" y="-147339"/>
                  <a:pt x="3396884" y="16410"/>
                </a:cubicBezTo>
                <a:cubicBezTo>
                  <a:pt x="5267647" y="180159"/>
                  <a:pt x="7817532" y="1453184"/>
                  <a:pt x="7817532" y="3383382"/>
                </a:cubicBezTo>
                <a:cubicBezTo>
                  <a:pt x="7700800" y="5342763"/>
                  <a:pt x="5024455" y="5532775"/>
                  <a:pt x="3727624" y="5427392"/>
                </a:cubicBezTo>
                <a:cubicBezTo>
                  <a:pt x="2430794" y="5322009"/>
                  <a:pt x="354319" y="4577043"/>
                  <a:pt x="36549" y="27510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73567C09-8B4D-49A6-A711-C44C5807D8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3554541" y="-619573"/>
            <a:ext cx="9016699" cy="8033868"/>
          </a:xfrm>
          <a:custGeom>
            <a:avLst/>
            <a:gdLst>
              <a:gd name="connsiteX0" fmla="*/ 6078066 w 9016699"/>
              <a:gd name="connsiteY0" fmla="*/ 782055 h 8033868"/>
              <a:gd name="connsiteX1" fmla="*/ 8705208 w 9016699"/>
              <a:gd name="connsiteY1" fmla="*/ 3409197 h 8033868"/>
              <a:gd name="connsiteX2" fmla="*/ 8793057 w 9016699"/>
              <a:gd name="connsiteY2" fmla="*/ 3617452 h 8033868"/>
              <a:gd name="connsiteX3" fmla="*/ 9016699 w 9016699"/>
              <a:gd name="connsiteY3" fmla="*/ 4793120 h 8033868"/>
              <a:gd name="connsiteX4" fmla="*/ 8960084 w 9016699"/>
              <a:gd name="connsiteY4" fmla="*/ 5272709 h 8033868"/>
              <a:gd name="connsiteX5" fmla="*/ 8920563 w 9016699"/>
              <a:gd name="connsiteY5" fmla="*/ 5444162 h 8033868"/>
              <a:gd name="connsiteX6" fmla="*/ 6620466 w 9016699"/>
              <a:gd name="connsiteY6" fmla="*/ 7744259 h 8033868"/>
              <a:gd name="connsiteX7" fmla="*/ 6480006 w 9016699"/>
              <a:gd name="connsiteY7" fmla="*/ 7795347 h 8033868"/>
              <a:gd name="connsiteX8" fmla="*/ 4389696 w 9016699"/>
              <a:gd name="connsiteY8" fmla="*/ 7987178 h 8033868"/>
              <a:gd name="connsiteX9" fmla="*/ 3086984 w 9016699"/>
              <a:gd name="connsiteY9" fmla="*/ 7466023 h 8033868"/>
              <a:gd name="connsiteX10" fmla="*/ 3024300 w 9016699"/>
              <a:gd name="connsiteY10" fmla="*/ 7426965 h 8033868"/>
              <a:gd name="connsiteX11" fmla="*/ 519567 w 9016699"/>
              <a:gd name="connsiteY11" fmla="*/ 4922232 h 8033868"/>
              <a:gd name="connsiteX12" fmla="*/ 419495 w 9016699"/>
              <a:gd name="connsiteY12" fmla="*/ 4733719 h 8033868"/>
              <a:gd name="connsiteX13" fmla="*/ 3514 w 9016699"/>
              <a:gd name="connsiteY13" fmla="*/ 3245168 h 8033868"/>
              <a:gd name="connsiteX14" fmla="*/ 4193329 w 9016699"/>
              <a:gd name="connsiteY14" fmla="*/ 36108 h 8033868"/>
              <a:gd name="connsiteX15" fmla="*/ 5977677 w 9016699"/>
              <a:gd name="connsiteY15" fmla="*/ 722908 h 8033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9016699" h="8033868">
                <a:moveTo>
                  <a:pt x="6078066" y="782055"/>
                </a:moveTo>
                <a:lnTo>
                  <a:pt x="8705208" y="3409197"/>
                </a:lnTo>
                <a:lnTo>
                  <a:pt x="8793057" y="3617452"/>
                </a:lnTo>
                <a:cubicBezTo>
                  <a:pt x="8935615" y="3988374"/>
                  <a:pt x="9016699" y="4381324"/>
                  <a:pt x="9016699" y="4793120"/>
                </a:cubicBezTo>
                <a:cubicBezTo>
                  <a:pt x="9008675" y="4960329"/>
                  <a:pt x="8989449" y="5120121"/>
                  <a:pt x="8960084" y="5272709"/>
                </a:cubicBezTo>
                <a:lnTo>
                  <a:pt x="8920563" y="5444162"/>
                </a:lnTo>
                <a:lnTo>
                  <a:pt x="6620466" y="7744259"/>
                </a:lnTo>
                <a:lnTo>
                  <a:pt x="6480006" y="7795347"/>
                </a:lnTo>
                <a:cubicBezTo>
                  <a:pt x="5726471" y="8035167"/>
                  <a:pt x="4953020" y="8083925"/>
                  <a:pt x="4389696" y="7987178"/>
                </a:cubicBezTo>
                <a:cubicBezTo>
                  <a:pt x="4014146" y="7922680"/>
                  <a:pt x="3559510" y="7740111"/>
                  <a:pt x="3086984" y="7466023"/>
                </a:cubicBezTo>
                <a:lnTo>
                  <a:pt x="3024300" y="7426965"/>
                </a:lnTo>
                <a:lnTo>
                  <a:pt x="519567" y="4922232"/>
                </a:lnTo>
                <a:lnTo>
                  <a:pt x="419495" y="4733719"/>
                </a:lnTo>
                <a:cubicBezTo>
                  <a:pt x="181303" y="4258474"/>
                  <a:pt x="28977" y="3756361"/>
                  <a:pt x="3514" y="3245168"/>
                </a:cubicBezTo>
                <a:cubicBezTo>
                  <a:pt x="-112889" y="908287"/>
                  <a:pt x="2691131" y="-221884"/>
                  <a:pt x="4193329" y="36108"/>
                </a:cubicBezTo>
                <a:cubicBezTo>
                  <a:pt x="4662766" y="116730"/>
                  <a:pt x="5309837" y="354143"/>
                  <a:pt x="5977677" y="722908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45A550E9-8BEB-4424-80F8-9618C56CE2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7720" y="2349925"/>
            <a:ext cx="2441894" cy="2456442"/>
          </a:xfrm>
        </p:spPr>
        <p:txBody>
          <a:bodyPr>
            <a:normAutofit/>
          </a:bodyPr>
          <a:lstStyle/>
          <a:p>
            <a:pPr algn="l"/>
            <a:r>
              <a:rPr lang="tr-TR" sz="3200" b="1" dirty="0">
                <a:latin typeface="Comic Sans MS" panose="030F0702030302020204" pitchFamily="66" charset="0"/>
              </a:rPr>
              <a:t>FORM</a:t>
            </a:r>
          </a:p>
        </p:txBody>
      </p:sp>
      <p:pic>
        <p:nvPicPr>
          <p:cNvPr id="5" name="İçerik Yer Tutucusu 4" descr="Kuyruklu Yıldız">
            <a:extLst>
              <a:ext uri="{FF2B5EF4-FFF2-40B4-BE49-F238E27FC236}">
                <a16:creationId xmlns:a16="http://schemas.microsoft.com/office/drawing/2014/main" id="{1E7F3F33-54E9-4F72-8234-DB85E5184D9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151063" y="2847975"/>
            <a:ext cx="914400" cy="914400"/>
          </a:xfrm>
        </p:spPr>
      </p:pic>
      <p:sp>
        <p:nvSpPr>
          <p:cNvPr id="6" name="Metin kutusu 5">
            <a:extLst>
              <a:ext uri="{FF2B5EF4-FFF2-40B4-BE49-F238E27FC236}">
                <a16:creationId xmlns:a16="http://schemas.microsoft.com/office/drawing/2014/main" id="{7A9B6599-C7CD-4D25-A8E2-40A54187F5F1}"/>
              </a:ext>
            </a:extLst>
          </p:cNvPr>
          <p:cNvSpPr txBox="1"/>
          <p:nvPr/>
        </p:nvSpPr>
        <p:spPr>
          <a:xfrm>
            <a:off x="4697789" y="1441966"/>
            <a:ext cx="54053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000" dirty="0">
                <a:latin typeface="Comic Sans MS" panose="030F0702030302020204" pitchFamily="66" charset="0"/>
              </a:rPr>
              <a:t>S</a:t>
            </a:r>
          </a:p>
        </p:txBody>
      </p:sp>
      <p:sp>
        <p:nvSpPr>
          <p:cNvPr id="7" name="Metin kutusu 6">
            <a:extLst>
              <a:ext uri="{FF2B5EF4-FFF2-40B4-BE49-F238E27FC236}">
                <a16:creationId xmlns:a16="http://schemas.microsoft.com/office/drawing/2014/main" id="{F89C36F5-8528-45EB-A8D9-FE87346546FB}"/>
              </a:ext>
            </a:extLst>
          </p:cNvPr>
          <p:cNvSpPr txBox="1"/>
          <p:nvPr/>
        </p:nvSpPr>
        <p:spPr>
          <a:xfrm>
            <a:off x="5197133" y="1441966"/>
            <a:ext cx="52770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000" b="1" dirty="0"/>
              <a:t>+</a:t>
            </a:r>
          </a:p>
        </p:txBody>
      </p:sp>
      <p:sp>
        <p:nvSpPr>
          <p:cNvPr id="9" name="Metin kutusu 8">
            <a:extLst>
              <a:ext uri="{FF2B5EF4-FFF2-40B4-BE49-F238E27FC236}">
                <a16:creationId xmlns:a16="http://schemas.microsoft.com/office/drawing/2014/main" id="{7B922193-5FAF-4219-AB90-95A28C58D566}"/>
              </a:ext>
            </a:extLst>
          </p:cNvPr>
          <p:cNvSpPr txBox="1"/>
          <p:nvPr/>
        </p:nvSpPr>
        <p:spPr>
          <a:xfrm>
            <a:off x="5708012" y="1257300"/>
            <a:ext cx="160813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000" dirty="0">
                <a:solidFill>
                  <a:srgbClr val="FFFF00"/>
                </a:solidFill>
                <a:latin typeface="Comic Sans MS" panose="030F0702030302020204" pitchFamily="66" charset="0"/>
              </a:rPr>
              <a:t>HAVE</a:t>
            </a:r>
          </a:p>
        </p:txBody>
      </p:sp>
      <p:sp>
        <p:nvSpPr>
          <p:cNvPr id="11" name="Metin kutusu 10">
            <a:extLst>
              <a:ext uri="{FF2B5EF4-FFF2-40B4-BE49-F238E27FC236}">
                <a16:creationId xmlns:a16="http://schemas.microsoft.com/office/drawing/2014/main" id="{A557FC3D-AC1D-451B-9781-58818B980B58}"/>
              </a:ext>
            </a:extLst>
          </p:cNvPr>
          <p:cNvSpPr txBox="1"/>
          <p:nvPr/>
        </p:nvSpPr>
        <p:spPr>
          <a:xfrm>
            <a:off x="5755739" y="1726597"/>
            <a:ext cx="130997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000" dirty="0">
                <a:solidFill>
                  <a:srgbClr val="FFFF00"/>
                </a:solidFill>
                <a:latin typeface="Comic Sans MS" panose="030F0702030302020204" pitchFamily="66" charset="0"/>
              </a:rPr>
              <a:t>HAS</a:t>
            </a:r>
          </a:p>
        </p:txBody>
      </p:sp>
      <p:sp>
        <p:nvSpPr>
          <p:cNvPr id="14" name="Metin kutusu 13">
            <a:extLst>
              <a:ext uri="{FF2B5EF4-FFF2-40B4-BE49-F238E27FC236}">
                <a16:creationId xmlns:a16="http://schemas.microsoft.com/office/drawing/2014/main" id="{C8722D86-61D7-4330-9B5B-82015734C101}"/>
              </a:ext>
            </a:extLst>
          </p:cNvPr>
          <p:cNvSpPr txBox="1"/>
          <p:nvPr/>
        </p:nvSpPr>
        <p:spPr>
          <a:xfrm>
            <a:off x="7901507" y="1372654"/>
            <a:ext cx="394851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000" dirty="0">
                <a:solidFill>
                  <a:srgbClr val="00B0F0"/>
                </a:solidFill>
                <a:latin typeface="Comic Sans MS" panose="030F0702030302020204" pitchFamily="66" charset="0"/>
              </a:rPr>
              <a:t>VERB</a:t>
            </a:r>
            <a:r>
              <a:rPr lang="tr-TR" sz="2000" dirty="0">
                <a:solidFill>
                  <a:srgbClr val="00B0F0"/>
                </a:solidFill>
                <a:latin typeface="Comic Sans MS" panose="030F0702030302020204" pitchFamily="66" charset="0"/>
              </a:rPr>
              <a:t>(PAST PARTICIPLE)</a:t>
            </a:r>
          </a:p>
        </p:txBody>
      </p:sp>
      <p:sp>
        <p:nvSpPr>
          <p:cNvPr id="15" name="Metin kutusu 14">
            <a:extLst>
              <a:ext uri="{FF2B5EF4-FFF2-40B4-BE49-F238E27FC236}">
                <a16:creationId xmlns:a16="http://schemas.microsoft.com/office/drawing/2014/main" id="{BA3DA1E5-C0EA-4ECB-B00E-053C7A075E0E}"/>
              </a:ext>
            </a:extLst>
          </p:cNvPr>
          <p:cNvSpPr txBox="1"/>
          <p:nvPr/>
        </p:nvSpPr>
        <p:spPr>
          <a:xfrm>
            <a:off x="7301523" y="1459409"/>
            <a:ext cx="5261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000" b="1" dirty="0"/>
              <a:t>+</a:t>
            </a:r>
          </a:p>
        </p:txBody>
      </p:sp>
      <p:sp>
        <p:nvSpPr>
          <p:cNvPr id="3" name="Metin kutusu 2">
            <a:extLst>
              <a:ext uri="{FF2B5EF4-FFF2-40B4-BE49-F238E27FC236}">
                <a16:creationId xmlns:a16="http://schemas.microsoft.com/office/drawing/2014/main" id="{CBFC277F-C6FE-4D28-B6C4-26CFBA27675B}"/>
              </a:ext>
            </a:extLst>
          </p:cNvPr>
          <p:cNvSpPr txBox="1"/>
          <p:nvPr/>
        </p:nvSpPr>
        <p:spPr>
          <a:xfrm>
            <a:off x="4773336" y="2688132"/>
            <a:ext cx="4280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tr-TR" b="1" dirty="0">
                <a:latin typeface="Comic Sans MS" panose="030F0702030302020204" pitchFamily="66" charset="0"/>
              </a:rPr>
              <a:t>I </a:t>
            </a:r>
            <a:r>
              <a:rPr lang="tr-TR" b="1" dirty="0" err="1">
                <a:solidFill>
                  <a:schemeClr val="accent1"/>
                </a:solidFill>
                <a:latin typeface="Comic Sans MS" panose="030F0702030302020204" pitchFamily="66" charset="0"/>
              </a:rPr>
              <a:t>have</a:t>
            </a:r>
            <a:r>
              <a:rPr lang="tr-TR" b="1" dirty="0">
                <a:solidFill>
                  <a:schemeClr val="accent1"/>
                </a:solidFill>
                <a:latin typeface="Comic Sans MS" panose="030F0702030302020204" pitchFamily="66" charset="0"/>
              </a:rPr>
              <a:t> </a:t>
            </a:r>
            <a:r>
              <a:rPr lang="tr-TR" b="1" dirty="0" err="1">
                <a:solidFill>
                  <a:schemeClr val="accent1"/>
                </a:solidFill>
                <a:latin typeface="Comic Sans MS" panose="030F0702030302020204" pitchFamily="66" charset="0"/>
              </a:rPr>
              <a:t>known</a:t>
            </a:r>
            <a:r>
              <a:rPr lang="tr-TR" b="1" dirty="0">
                <a:solidFill>
                  <a:schemeClr val="accent1"/>
                </a:solidFill>
                <a:latin typeface="Comic Sans MS" panose="030F0702030302020204" pitchFamily="66" charset="0"/>
              </a:rPr>
              <a:t> </a:t>
            </a:r>
            <a:r>
              <a:rPr lang="tr-TR" b="1" dirty="0" err="1">
                <a:latin typeface="Comic Sans MS" panose="030F0702030302020204" pitchFamily="66" charset="0"/>
              </a:rPr>
              <a:t>him</a:t>
            </a:r>
            <a:r>
              <a:rPr lang="tr-TR" b="1" dirty="0">
                <a:latin typeface="Comic Sans MS" panose="030F0702030302020204" pitchFamily="66" charset="0"/>
              </a:rPr>
              <a:t> </a:t>
            </a:r>
            <a:r>
              <a:rPr lang="tr-TR" b="1" dirty="0" err="1">
                <a:latin typeface="Comic Sans MS" panose="030F0702030302020204" pitchFamily="66" charset="0"/>
              </a:rPr>
              <a:t>for</a:t>
            </a:r>
            <a:r>
              <a:rPr lang="tr-TR" b="1" dirty="0">
                <a:latin typeface="Comic Sans MS" panose="030F0702030302020204" pitchFamily="66" charset="0"/>
              </a:rPr>
              <a:t> since 2009.</a:t>
            </a:r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184DAC5B-CE9A-4B92-8E0F-3EA3435F554D}"/>
              </a:ext>
            </a:extLst>
          </p:cNvPr>
          <p:cNvSpPr txBox="1"/>
          <p:nvPr/>
        </p:nvSpPr>
        <p:spPr>
          <a:xfrm>
            <a:off x="4708376" y="3168998"/>
            <a:ext cx="29145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tr-TR" b="1" dirty="0" err="1">
                <a:latin typeface="Comic Sans MS" panose="030F0702030302020204" pitchFamily="66" charset="0"/>
              </a:rPr>
              <a:t>It</a:t>
            </a:r>
            <a:r>
              <a:rPr lang="tr-TR" b="1" dirty="0">
                <a:latin typeface="Comic Sans MS" panose="030F0702030302020204" pitchFamily="66" charset="0"/>
              </a:rPr>
              <a:t> </a:t>
            </a:r>
            <a:r>
              <a:rPr lang="tr-TR" b="1" dirty="0">
                <a:solidFill>
                  <a:schemeClr val="accent1"/>
                </a:solidFill>
                <a:latin typeface="Comic Sans MS" panose="030F0702030302020204" pitchFamily="66" charset="0"/>
              </a:rPr>
              <a:t>has </a:t>
            </a:r>
            <a:r>
              <a:rPr lang="tr-TR" b="1" dirty="0" err="1">
                <a:solidFill>
                  <a:schemeClr val="accent1"/>
                </a:solidFill>
                <a:latin typeface="Comic Sans MS" panose="030F0702030302020204" pitchFamily="66" charset="0"/>
              </a:rPr>
              <a:t>rained</a:t>
            </a:r>
            <a:r>
              <a:rPr lang="tr-TR" b="1" dirty="0">
                <a:solidFill>
                  <a:schemeClr val="accent1"/>
                </a:solidFill>
                <a:latin typeface="Comic Sans MS" panose="030F0702030302020204" pitchFamily="66" charset="0"/>
              </a:rPr>
              <a:t> </a:t>
            </a:r>
            <a:r>
              <a:rPr lang="tr-TR" b="1" dirty="0" err="1">
                <a:latin typeface="Comic Sans MS" panose="030F0702030302020204" pitchFamily="66" charset="0"/>
              </a:rPr>
              <a:t>all</a:t>
            </a:r>
            <a:r>
              <a:rPr lang="tr-TR" b="1" dirty="0">
                <a:latin typeface="Comic Sans MS" panose="030F0702030302020204" pitchFamily="66" charset="0"/>
              </a:rPr>
              <a:t> </a:t>
            </a:r>
            <a:r>
              <a:rPr lang="tr-TR" b="1" dirty="0" err="1">
                <a:latin typeface="Comic Sans MS" panose="030F0702030302020204" pitchFamily="66" charset="0"/>
              </a:rPr>
              <a:t>day</a:t>
            </a:r>
            <a:r>
              <a:rPr lang="tr-TR" b="1" dirty="0"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13" name="Metin kutusu 12">
            <a:extLst>
              <a:ext uri="{FF2B5EF4-FFF2-40B4-BE49-F238E27FC236}">
                <a16:creationId xmlns:a16="http://schemas.microsoft.com/office/drawing/2014/main" id="{7D171EF2-065E-4A47-B8C1-D4204A6A0890}"/>
              </a:ext>
            </a:extLst>
          </p:cNvPr>
          <p:cNvSpPr txBox="1"/>
          <p:nvPr/>
        </p:nvSpPr>
        <p:spPr>
          <a:xfrm>
            <a:off x="4720828" y="3696641"/>
            <a:ext cx="31806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tr-TR" b="1" dirty="0" err="1">
                <a:latin typeface="Comic Sans MS" panose="030F0702030302020204" pitchFamily="66" charset="0"/>
              </a:rPr>
              <a:t>She</a:t>
            </a:r>
            <a:r>
              <a:rPr lang="tr-TR" b="1" dirty="0">
                <a:latin typeface="Comic Sans MS" panose="030F0702030302020204" pitchFamily="66" charset="0"/>
              </a:rPr>
              <a:t> </a:t>
            </a:r>
            <a:r>
              <a:rPr lang="tr-TR" b="1" dirty="0">
                <a:solidFill>
                  <a:schemeClr val="accent1"/>
                </a:solidFill>
                <a:latin typeface="Comic Sans MS" panose="030F0702030302020204" pitchFamily="66" charset="0"/>
              </a:rPr>
              <a:t>has </a:t>
            </a:r>
            <a:r>
              <a:rPr lang="tr-TR" b="1" dirty="0" err="1">
                <a:solidFill>
                  <a:schemeClr val="accent1"/>
                </a:solidFill>
                <a:latin typeface="Comic Sans MS" panose="030F0702030302020204" pitchFamily="66" charset="0"/>
              </a:rPr>
              <a:t>broken</a:t>
            </a:r>
            <a:r>
              <a:rPr lang="tr-TR" b="1" dirty="0">
                <a:solidFill>
                  <a:schemeClr val="accent1"/>
                </a:solidFill>
                <a:latin typeface="Comic Sans MS" panose="030F0702030302020204" pitchFamily="66" charset="0"/>
              </a:rPr>
              <a:t> </a:t>
            </a:r>
            <a:r>
              <a:rPr lang="tr-TR" b="1" dirty="0">
                <a:latin typeface="Comic Sans MS" panose="030F0702030302020204" pitchFamily="66" charset="0"/>
              </a:rPr>
              <a:t>her </a:t>
            </a:r>
            <a:r>
              <a:rPr lang="tr-TR" b="1" dirty="0" err="1">
                <a:latin typeface="Comic Sans MS" panose="030F0702030302020204" pitchFamily="66" charset="0"/>
              </a:rPr>
              <a:t>leg</a:t>
            </a:r>
            <a:r>
              <a:rPr lang="tr-TR" b="1" dirty="0"/>
              <a:t>.</a:t>
            </a:r>
          </a:p>
        </p:txBody>
      </p:sp>
      <p:sp>
        <p:nvSpPr>
          <p:cNvPr id="16" name="Metin kutusu 15">
            <a:extLst>
              <a:ext uri="{FF2B5EF4-FFF2-40B4-BE49-F238E27FC236}">
                <a16:creationId xmlns:a16="http://schemas.microsoft.com/office/drawing/2014/main" id="{82567604-1AEF-43BF-8171-E0CDA69A270D}"/>
              </a:ext>
            </a:extLst>
          </p:cNvPr>
          <p:cNvSpPr txBox="1"/>
          <p:nvPr/>
        </p:nvSpPr>
        <p:spPr>
          <a:xfrm>
            <a:off x="4708376" y="4292236"/>
            <a:ext cx="53126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tr-TR" b="1" dirty="0" err="1">
                <a:latin typeface="Comic Sans MS" panose="030F0702030302020204" pitchFamily="66" charset="0"/>
              </a:rPr>
              <a:t>They</a:t>
            </a:r>
            <a:r>
              <a:rPr lang="tr-TR" b="1" dirty="0">
                <a:solidFill>
                  <a:schemeClr val="accent1"/>
                </a:solidFill>
                <a:latin typeface="Comic Sans MS" panose="030F0702030302020204" pitchFamily="66" charset="0"/>
              </a:rPr>
              <a:t> </a:t>
            </a:r>
            <a:r>
              <a:rPr lang="tr-TR" b="1" dirty="0" err="1">
                <a:solidFill>
                  <a:schemeClr val="accent1"/>
                </a:solidFill>
                <a:latin typeface="Comic Sans MS" panose="030F0702030302020204" pitchFamily="66" charset="0"/>
              </a:rPr>
              <a:t>have</a:t>
            </a:r>
            <a:r>
              <a:rPr lang="tr-TR" b="1" dirty="0">
                <a:solidFill>
                  <a:schemeClr val="accent1"/>
                </a:solidFill>
                <a:latin typeface="Comic Sans MS" panose="030F0702030302020204" pitchFamily="66" charset="0"/>
              </a:rPr>
              <a:t> </a:t>
            </a:r>
            <a:r>
              <a:rPr lang="tr-TR" b="1" dirty="0" err="1">
                <a:solidFill>
                  <a:schemeClr val="accent1"/>
                </a:solidFill>
                <a:latin typeface="Comic Sans MS" panose="030F0702030302020204" pitchFamily="66" charset="0"/>
              </a:rPr>
              <a:t>been</a:t>
            </a:r>
            <a:r>
              <a:rPr lang="tr-TR" b="1" dirty="0">
                <a:solidFill>
                  <a:schemeClr val="accent1"/>
                </a:solidFill>
                <a:latin typeface="Comic Sans MS" panose="030F0702030302020204" pitchFamily="66" charset="0"/>
              </a:rPr>
              <a:t> </a:t>
            </a:r>
            <a:r>
              <a:rPr lang="tr-TR" b="1" dirty="0" err="1">
                <a:latin typeface="Comic Sans MS" panose="030F0702030302020204" pitchFamily="66" charset="0"/>
              </a:rPr>
              <a:t>married</a:t>
            </a:r>
            <a:r>
              <a:rPr lang="tr-TR" b="1" dirty="0">
                <a:latin typeface="Comic Sans MS" panose="030F0702030302020204" pitchFamily="66" charset="0"/>
              </a:rPr>
              <a:t> </a:t>
            </a:r>
            <a:r>
              <a:rPr lang="tr-TR" b="1" dirty="0" err="1">
                <a:latin typeface="Comic Sans MS" panose="030F0702030302020204" pitchFamily="66" charset="0"/>
              </a:rPr>
              <a:t>for</a:t>
            </a:r>
            <a:r>
              <a:rPr lang="tr-TR" b="1" dirty="0">
                <a:latin typeface="Comic Sans MS" panose="030F0702030302020204" pitchFamily="66" charset="0"/>
              </a:rPr>
              <a:t> </a:t>
            </a:r>
            <a:r>
              <a:rPr lang="tr-TR" b="1" dirty="0" err="1">
                <a:latin typeface="Comic Sans MS" panose="030F0702030302020204" pitchFamily="66" charset="0"/>
              </a:rPr>
              <a:t>twenty</a:t>
            </a:r>
            <a:r>
              <a:rPr lang="tr-TR" b="1" dirty="0">
                <a:latin typeface="Comic Sans MS" panose="030F0702030302020204" pitchFamily="66" charset="0"/>
              </a:rPr>
              <a:t> </a:t>
            </a:r>
            <a:r>
              <a:rPr lang="tr-TR" b="1" dirty="0" err="1">
                <a:latin typeface="Comic Sans MS" panose="030F0702030302020204" pitchFamily="66" charset="0"/>
              </a:rPr>
              <a:t>years</a:t>
            </a:r>
            <a:r>
              <a:rPr lang="tr-TR" b="1" dirty="0">
                <a:latin typeface="Comic Sans MS" panose="030F0702030302020204" pitchFamily="66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996661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6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  <p:bldP spid="11" grpId="0"/>
      <p:bldP spid="14" grpId="0"/>
      <p:bldP spid="15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0F08744-9D7B-4693-B8D6-2A5210AE96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32">
            <a:extLst>
              <a:ext uri="{FF2B5EF4-FFF2-40B4-BE49-F238E27FC236}">
                <a16:creationId xmlns:a16="http://schemas.microsoft.com/office/drawing/2014/main" id="{5B2E630F-F386-44FA-B1A1-C10A9BF434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336127">
            <a:off x="296272" y="1026251"/>
            <a:ext cx="7298578" cy="5088488"/>
          </a:xfrm>
          <a:custGeom>
            <a:avLst/>
            <a:gdLst>
              <a:gd name="connsiteX0" fmla="*/ 0 w 6428838"/>
              <a:gd name="connsiteY0" fmla="*/ 2579031 h 5158062"/>
              <a:gd name="connsiteX1" fmla="*/ 3214419 w 6428838"/>
              <a:gd name="connsiteY1" fmla="*/ 0 h 5158062"/>
              <a:gd name="connsiteX2" fmla="*/ 6428838 w 6428838"/>
              <a:gd name="connsiteY2" fmla="*/ 2579031 h 5158062"/>
              <a:gd name="connsiteX3" fmla="*/ 3214419 w 6428838"/>
              <a:gd name="connsiteY3" fmla="*/ 5158062 h 5158062"/>
              <a:gd name="connsiteX4" fmla="*/ 0 w 6428838"/>
              <a:gd name="connsiteY4" fmla="*/ 2579031 h 5158062"/>
              <a:gd name="connsiteX0" fmla="*/ 3321 w 6432159"/>
              <a:gd name="connsiteY0" fmla="*/ 2647125 h 5226156"/>
              <a:gd name="connsiteX1" fmla="*/ 2789723 w 6432159"/>
              <a:gd name="connsiteY1" fmla="*/ 0 h 5226156"/>
              <a:gd name="connsiteX2" fmla="*/ 6432159 w 6432159"/>
              <a:gd name="connsiteY2" fmla="*/ 2647125 h 5226156"/>
              <a:gd name="connsiteX3" fmla="*/ 3217740 w 6432159"/>
              <a:gd name="connsiteY3" fmla="*/ 5226156 h 5226156"/>
              <a:gd name="connsiteX4" fmla="*/ 3321 w 6432159"/>
              <a:gd name="connsiteY4" fmla="*/ 2647125 h 5226156"/>
              <a:gd name="connsiteX0" fmla="*/ 1953 w 6566979"/>
              <a:gd name="connsiteY0" fmla="*/ 2695803 h 5226224"/>
              <a:gd name="connsiteX1" fmla="*/ 2924543 w 6566979"/>
              <a:gd name="connsiteY1" fmla="*/ 39 h 5226224"/>
              <a:gd name="connsiteX2" fmla="*/ 6566979 w 6566979"/>
              <a:gd name="connsiteY2" fmla="*/ 2647164 h 5226224"/>
              <a:gd name="connsiteX3" fmla="*/ 3352560 w 6566979"/>
              <a:gd name="connsiteY3" fmla="*/ 5226195 h 5226224"/>
              <a:gd name="connsiteX4" fmla="*/ 1953 w 6566979"/>
              <a:gd name="connsiteY4" fmla="*/ 2695803 h 5226224"/>
              <a:gd name="connsiteX0" fmla="*/ 8982 w 6574008"/>
              <a:gd name="connsiteY0" fmla="*/ 2695803 h 5226313"/>
              <a:gd name="connsiteX1" fmla="*/ 2931572 w 6574008"/>
              <a:gd name="connsiteY1" fmla="*/ 39 h 5226313"/>
              <a:gd name="connsiteX2" fmla="*/ 6574008 w 6574008"/>
              <a:gd name="connsiteY2" fmla="*/ 2647164 h 5226313"/>
              <a:gd name="connsiteX3" fmla="*/ 3359589 w 6574008"/>
              <a:gd name="connsiteY3" fmla="*/ 5226195 h 5226313"/>
              <a:gd name="connsiteX4" fmla="*/ 8982 w 6574008"/>
              <a:gd name="connsiteY4" fmla="*/ 2695803 h 5226313"/>
              <a:gd name="connsiteX0" fmla="*/ 11929 w 6576955"/>
              <a:gd name="connsiteY0" fmla="*/ 2695953 h 5226463"/>
              <a:gd name="connsiteX1" fmla="*/ 2934519 w 6576955"/>
              <a:gd name="connsiteY1" fmla="*/ 189 h 5226463"/>
              <a:gd name="connsiteX2" fmla="*/ 6576955 w 6576955"/>
              <a:gd name="connsiteY2" fmla="*/ 2647314 h 5226463"/>
              <a:gd name="connsiteX3" fmla="*/ 3362536 w 6576955"/>
              <a:gd name="connsiteY3" fmla="*/ 5226345 h 5226463"/>
              <a:gd name="connsiteX4" fmla="*/ 11929 w 6576955"/>
              <a:gd name="connsiteY4" fmla="*/ 2695953 h 5226463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92159"/>
              <a:gd name="connsiteX1" fmla="*/ 2931852 w 6963394"/>
              <a:gd name="connsiteY1" fmla="*/ 10033 h 5292159"/>
              <a:gd name="connsiteX2" fmla="*/ 6963394 w 6963394"/>
              <a:gd name="connsiteY2" fmla="*/ 3318639 h 5292159"/>
              <a:gd name="connsiteX3" fmla="*/ 3359869 w 6963394"/>
              <a:gd name="connsiteY3" fmla="*/ 5236189 h 5292159"/>
              <a:gd name="connsiteX4" fmla="*/ 9262 w 6963394"/>
              <a:gd name="connsiteY4" fmla="*/ 2705797 h 5292159"/>
              <a:gd name="connsiteX0" fmla="*/ 9262 w 6963394"/>
              <a:gd name="connsiteY0" fmla="*/ 2705797 h 5259961"/>
              <a:gd name="connsiteX1" fmla="*/ 2931852 w 6963394"/>
              <a:gd name="connsiteY1" fmla="*/ 10033 h 5259961"/>
              <a:gd name="connsiteX2" fmla="*/ 6963394 w 6963394"/>
              <a:gd name="connsiteY2" fmla="*/ 3318639 h 5259961"/>
              <a:gd name="connsiteX3" fmla="*/ 3359869 w 6963394"/>
              <a:gd name="connsiteY3" fmla="*/ 5236189 h 5259961"/>
              <a:gd name="connsiteX4" fmla="*/ 9262 w 6963394"/>
              <a:gd name="connsiteY4" fmla="*/ 2705797 h 5259961"/>
              <a:gd name="connsiteX0" fmla="*/ 9557 w 7352795"/>
              <a:gd name="connsiteY0" fmla="*/ 2707501 h 5252013"/>
              <a:gd name="connsiteX1" fmla="*/ 2932147 w 7352795"/>
              <a:gd name="connsiteY1" fmla="*/ 11737 h 5252013"/>
              <a:gd name="connsiteX2" fmla="*/ 7352795 w 7352795"/>
              <a:gd name="connsiteY2" fmla="*/ 3378709 h 5252013"/>
              <a:gd name="connsiteX3" fmla="*/ 3360164 w 7352795"/>
              <a:gd name="connsiteY3" fmla="*/ 5237893 h 5252013"/>
              <a:gd name="connsiteX4" fmla="*/ 9557 w 7352795"/>
              <a:gd name="connsiteY4" fmla="*/ 2707501 h 5252013"/>
              <a:gd name="connsiteX0" fmla="*/ 8078 w 7789061"/>
              <a:gd name="connsiteY0" fmla="*/ 2744796 h 5249051"/>
              <a:gd name="connsiteX1" fmla="*/ 3368413 w 7789061"/>
              <a:gd name="connsiteY1" fmla="*/ 10121 h 5249051"/>
              <a:gd name="connsiteX2" fmla="*/ 7789061 w 7789061"/>
              <a:gd name="connsiteY2" fmla="*/ 3377093 h 5249051"/>
              <a:gd name="connsiteX3" fmla="*/ 3796430 w 7789061"/>
              <a:gd name="connsiteY3" fmla="*/ 5236277 h 5249051"/>
              <a:gd name="connsiteX4" fmla="*/ 8078 w 7789061"/>
              <a:gd name="connsiteY4" fmla="*/ 2744796 h 5249051"/>
              <a:gd name="connsiteX0" fmla="*/ 8078 w 7789061"/>
              <a:gd name="connsiteY0" fmla="*/ 2744796 h 5271741"/>
              <a:gd name="connsiteX1" fmla="*/ 3368413 w 7789061"/>
              <a:gd name="connsiteY1" fmla="*/ 10121 h 5271741"/>
              <a:gd name="connsiteX2" fmla="*/ 7789061 w 7789061"/>
              <a:gd name="connsiteY2" fmla="*/ 3377093 h 5271741"/>
              <a:gd name="connsiteX3" fmla="*/ 3796430 w 7789061"/>
              <a:gd name="connsiteY3" fmla="*/ 5236277 h 5271741"/>
              <a:gd name="connsiteX4" fmla="*/ 8078 w 7789061"/>
              <a:gd name="connsiteY4" fmla="*/ 2744796 h 5271741"/>
              <a:gd name="connsiteX0" fmla="*/ 1055 w 7782038"/>
              <a:gd name="connsiteY0" fmla="*/ 2738806 h 5438018"/>
              <a:gd name="connsiteX1" fmla="*/ 3361390 w 7782038"/>
              <a:gd name="connsiteY1" fmla="*/ 4131 h 5438018"/>
              <a:gd name="connsiteX2" fmla="*/ 7782038 w 7782038"/>
              <a:gd name="connsiteY2" fmla="*/ 3371103 h 5438018"/>
              <a:gd name="connsiteX3" fmla="*/ 3692130 w 7782038"/>
              <a:gd name="connsiteY3" fmla="*/ 5415113 h 5438018"/>
              <a:gd name="connsiteX4" fmla="*/ 1055 w 7782038"/>
              <a:gd name="connsiteY4" fmla="*/ 2738806 h 5438018"/>
              <a:gd name="connsiteX0" fmla="*/ 28883 w 7809866"/>
              <a:gd name="connsiteY0" fmla="*/ 2742147 h 5441359"/>
              <a:gd name="connsiteX1" fmla="*/ 3389218 w 7809866"/>
              <a:gd name="connsiteY1" fmla="*/ 7472 h 5441359"/>
              <a:gd name="connsiteX2" fmla="*/ 7809866 w 7809866"/>
              <a:gd name="connsiteY2" fmla="*/ 3374444 h 5441359"/>
              <a:gd name="connsiteX3" fmla="*/ 3719958 w 7809866"/>
              <a:gd name="connsiteY3" fmla="*/ 5418454 h 5441359"/>
              <a:gd name="connsiteX4" fmla="*/ 28883 w 7809866"/>
              <a:gd name="connsiteY4" fmla="*/ 2742147 h 5441359"/>
              <a:gd name="connsiteX0" fmla="*/ 36549 w 7817532"/>
              <a:gd name="connsiteY0" fmla="*/ 2751085 h 5450297"/>
              <a:gd name="connsiteX1" fmla="*/ 3396884 w 7817532"/>
              <a:gd name="connsiteY1" fmla="*/ 16410 h 5450297"/>
              <a:gd name="connsiteX2" fmla="*/ 7817532 w 7817532"/>
              <a:gd name="connsiteY2" fmla="*/ 3383382 h 5450297"/>
              <a:gd name="connsiteX3" fmla="*/ 3727624 w 7817532"/>
              <a:gd name="connsiteY3" fmla="*/ 5427392 h 5450297"/>
              <a:gd name="connsiteX4" fmla="*/ 36549 w 7817532"/>
              <a:gd name="connsiteY4" fmla="*/ 2751085 h 5450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7532" h="5450297">
                <a:moveTo>
                  <a:pt x="36549" y="2751085"/>
                </a:moveTo>
                <a:cubicBezTo>
                  <a:pt x="-281221" y="925127"/>
                  <a:pt x="1526121" y="-147339"/>
                  <a:pt x="3396884" y="16410"/>
                </a:cubicBezTo>
                <a:cubicBezTo>
                  <a:pt x="5267647" y="180159"/>
                  <a:pt x="7817532" y="1453184"/>
                  <a:pt x="7817532" y="3383382"/>
                </a:cubicBezTo>
                <a:cubicBezTo>
                  <a:pt x="7700800" y="5342763"/>
                  <a:pt x="5024455" y="5532775"/>
                  <a:pt x="3727624" y="5427392"/>
                </a:cubicBezTo>
                <a:cubicBezTo>
                  <a:pt x="2430794" y="5322009"/>
                  <a:pt x="354319" y="4577043"/>
                  <a:pt x="36549" y="27510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73567C09-8B4D-49A6-A711-C44C5807D8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3554541" y="-619573"/>
            <a:ext cx="9016699" cy="8033868"/>
          </a:xfrm>
          <a:custGeom>
            <a:avLst/>
            <a:gdLst>
              <a:gd name="connsiteX0" fmla="*/ 6078066 w 9016699"/>
              <a:gd name="connsiteY0" fmla="*/ 782055 h 8033868"/>
              <a:gd name="connsiteX1" fmla="*/ 8705208 w 9016699"/>
              <a:gd name="connsiteY1" fmla="*/ 3409197 h 8033868"/>
              <a:gd name="connsiteX2" fmla="*/ 8793057 w 9016699"/>
              <a:gd name="connsiteY2" fmla="*/ 3617452 h 8033868"/>
              <a:gd name="connsiteX3" fmla="*/ 9016699 w 9016699"/>
              <a:gd name="connsiteY3" fmla="*/ 4793120 h 8033868"/>
              <a:gd name="connsiteX4" fmla="*/ 8960084 w 9016699"/>
              <a:gd name="connsiteY4" fmla="*/ 5272709 h 8033868"/>
              <a:gd name="connsiteX5" fmla="*/ 8920563 w 9016699"/>
              <a:gd name="connsiteY5" fmla="*/ 5444162 h 8033868"/>
              <a:gd name="connsiteX6" fmla="*/ 6620466 w 9016699"/>
              <a:gd name="connsiteY6" fmla="*/ 7744259 h 8033868"/>
              <a:gd name="connsiteX7" fmla="*/ 6480006 w 9016699"/>
              <a:gd name="connsiteY7" fmla="*/ 7795347 h 8033868"/>
              <a:gd name="connsiteX8" fmla="*/ 4389696 w 9016699"/>
              <a:gd name="connsiteY8" fmla="*/ 7987178 h 8033868"/>
              <a:gd name="connsiteX9" fmla="*/ 3086984 w 9016699"/>
              <a:gd name="connsiteY9" fmla="*/ 7466023 h 8033868"/>
              <a:gd name="connsiteX10" fmla="*/ 3024300 w 9016699"/>
              <a:gd name="connsiteY10" fmla="*/ 7426965 h 8033868"/>
              <a:gd name="connsiteX11" fmla="*/ 519567 w 9016699"/>
              <a:gd name="connsiteY11" fmla="*/ 4922232 h 8033868"/>
              <a:gd name="connsiteX12" fmla="*/ 419495 w 9016699"/>
              <a:gd name="connsiteY12" fmla="*/ 4733719 h 8033868"/>
              <a:gd name="connsiteX13" fmla="*/ 3514 w 9016699"/>
              <a:gd name="connsiteY13" fmla="*/ 3245168 h 8033868"/>
              <a:gd name="connsiteX14" fmla="*/ 4193329 w 9016699"/>
              <a:gd name="connsiteY14" fmla="*/ 36108 h 8033868"/>
              <a:gd name="connsiteX15" fmla="*/ 5977677 w 9016699"/>
              <a:gd name="connsiteY15" fmla="*/ 722908 h 8033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9016699" h="8033868">
                <a:moveTo>
                  <a:pt x="6078066" y="782055"/>
                </a:moveTo>
                <a:lnTo>
                  <a:pt x="8705208" y="3409197"/>
                </a:lnTo>
                <a:lnTo>
                  <a:pt x="8793057" y="3617452"/>
                </a:lnTo>
                <a:cubicBezTo>
                  <a:pt x="8935615" y="3988374"/>
                  <a:pt x="9016699" y="4381324"/>
                  <a:pt x="9016699" y="4793120"/>
                </a:cubicBezTo>
                <a:cubicBezTo>
                  <a:pt x="9008675" y="4960329"/>
                  <a:pt x="8989449" y="5120121"/>
                  <a:pt x="8960084" y="5272709"/>
                </a:cubicBezTo>
                <a:lnTo>
                  <a:pt x="8920563" y="5444162"/>
                </a:lnTo>
                <a:lnTo>
                  <a:pt x="6620466" y="7744259"/>
                </a:lnTo>
                <a:lnTo>
                  <a:pt x="6480006" y="7795347"/>
                </a:lnTo>
                <a:cubicBezTo>
                  <a:pt x="5726471" y="8035167"/>
                  <a:pt x="4953020" y="8083925"/>
                  <a:pt x="4389696" y="7987178"/>
                </a:cubicBezTo>
                <a:cubicBezTo>
                  <a:pt x="4014146" y="7922680"/>
                  <a:pt x="3559510" y="7740111"/>
                  <a:pt x="3086984" y="7466023"/>
                </a:cubicBezTo>
                <a:lnTo>
                  <a:pt x="3024300" y="7426965"/>
                </a:lnTo>
                <a:lnTo>
                  <a:pt x="519567" y="4922232"/>
                </a:lnTo>
                <a:lnTo>
                  <a:pt x="419495" y="4733719"/>
                </a:lnTo>
                <a:cubicBezTo>
                  <a:pt x="181303" y="4258474"/>
                  <a:pt x="28977" y="3756361"/>
                  <a:pt x="3514" y="3245168"/>
                </a:cubicBezTo>
                <a:cubicBezTo>
                  <a:pt x="-112889" y="908287"/>
                  <a:pt x="2691131" y="-221884"/>
                  <a:pt x="4193329" y="36108"/>
                </a:cubicBezTo>
                <a:cubicBezTo>
                  <a:pt x="4662766" y="116730"/>
                  <a:pt x="5309837" y="354143"/>
                  <a:pt x="5977677" y="722908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E036F4E0-7B06-40AE-A08C-E145F0B623DE}"/>
              </a:ext>
            </a:extLst>
          </p:cNvPr>
          <p:cNvSpPr txBox="1"/>
          <p:nvPr/>
        </p:nvSpPr>
        <p:spPr>
          <a:xfrm>
            <a:off x="1181100" y="2324100"/>
            <a:ext cx="112402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000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jus</a:t>
            </a:r>
            <a:r>
              <a:rPr lang="tr-TR" sz="4000" b="1" dirty="0" err="1">
                <a:solidFill>
                  <a:schemeClr val="bg1"/>
                </a:solidFill>
              </a:rPr>
              <a:t>t</a:t>
            </a:r>
            <a:endParaRPr lang="tr-TR" sz="4000" b="1" dirty="0">
              <a:solidFill>
                <a:schemeClr val="bg1"/>
              </a:solidFill>
            </a:endParaRPr>
          </a:p>
        </p:txBody>
      </p:sp>
      <p:sp>
        <p:nvSpPr>
          <p:cNvPr id="5" name="Metin kutusu 4">
            <a:extLst>
              <a:ext uri="{FF2B5EF4-FFF2-40B4-BE49-F238E27FC236}">
                <a16:creationId xmlns:a16="http://schemas.microsoft.com/office/drawing/2014/main" id="{3DEFADBD-139F-4935-A1A3-AFED466E614F}"/>
              </a:ext>
            </a:extLst>
          </p:cNvPr>
          <p:cNvSpPr txBox="1"/>
          <p:nvPr/>
        </p:nvSpPr>
        <p:spPr>
          <a:xfrm>
            <a:off x="1181100" y="3027223"/>
            <a:ext cx="210282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000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alread</a:t>
            </a:r>
            <a:r>
              <a:rPr lang="tr-TR" sz="4000" b="1" dirty="0" err="1">
                <a:solidFill>
                  <a:schemeClr val="bg1"/>
                </a:solidFill>
              </a:rPr>
              <a:t>y</a:t>
            </a:r>
            <a:endParaRPr lang="tr-TR" sz="4000" b="1" dirty="0">
              <a:solidFill>
                <a:schemeClr val="bg1"/>
              </a:solidFill>
            </a:endParaRPr>
          </a:p>
        </p:txBody>
      </p:sp>
      <p:sp>
        <p:nvSpPr>
          <p:cNvPr id="6" name="Metin kutusu 5">
            <a:extLst>
              <a:ext uri="{FF2B5EF4-FFF2-40B4-BE49-F238E27FC236}">
                <a16:creationId xmlns:a16="http://schemas.microsoft.com/office/drawing/2014/main" id="{37EF7E7D-6897-4D93-9708-3BFB2ED1DCAD}"/>
              </a:ext>
            </a:extLst>
          </p:cNvPr>
          <p:cNvSpPr txBox="1"/>
          <p:nvPr/>
        </p:nvSpPr>
        <p:spPr>
          <a:xfrm>
            <a:off x="1181100" y="3785596"/>
            <a:ext cx="99738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000" b="1" dirty="0">
                <a:solidFill>
                  <a:schemeClr val="bg1"/>
                </a:solidFill>
                <a:latin typeface="Comic Sans MS" panose="030F0702030302020204" pitchFamily="66" charset="0"/>
              </a:rPr>
              <a:t>yet</a:t>
            </a:r>
          </a:p>
        </p:txBody>
      </p:sp>
      <p:sp>
        <p:nvSpPr>
          <p:cNvPr id="7" name="Metin kutusu 6">
            <a:extLst>
              <a:ext uri="{FF2B5EF4-FFF2-40B4-BE49-F238E27FC236}">
                <a16:creationId xmlns:a16="http://schemas.microsoft.com/office/drawing/2014/main" id="{63651042-8595-4603-A4B9-D081B91805DA}"/>
              </a:ext>
            </a:extLst>
          </p:cNvPr>
          <p:cNvSpPr txBox="1"/>
          <p:nvPr/>
        </p:nvSpPr>
        <p:spPr>
          <a:xfrm>
            <a:off x="4683500" y="907940"/>
            <a:ext cx="41520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b="1" dirty="0">
                <a:latin typeface="Comic Sans MS" panose="030F0702030302020204" pitchFamily="66" charset="0"/>
              </a:rPr>
              <a:t>He </a:t>
            </a:r>
            <a:r>
              <a:rPr lang="tr-TR" sz="2400" b="1" dirty="0">
                <a:latin typeface="Comic Sans MS" panose="030F0702030302020204" pitchFamily="66" charset="0"/>
              </a:rPr>
              <a:t>has </a:t>
            </a:r>
            <a:r>
              <a:rPr lang="tr-TR" sz="2400" b="1" dirty="0" err="1">
                <a:solidFill>
                  <a:srgbClr val="FFFF00"/>
                </a:solidFill>
                <a:latin typeface="Comic Sans MS" panose="030F0702030302020204" pitchFamily="66" charset="0"/>
              </a:rPr>
              <a:t>just</a:t>
            </a:r>
            <a:r>
              <a:rPr lang="tr-TR" sz="2400" b="1" dirty="0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tr-TR" sz="2000" b="1" dirty="0" err="1">
                <a:latin typeface="Comic Sans MS" panose="030F0702030302020204" pitchFamily="66" charset="0"/>
              </a:rPr>
              <a:t>repaired</a:t>
            </a:r>
            <a:r>
              <a:rPr lang="tr-TR" sz="2000" b="1" dirty="0">
                <a:latin typeface="Comic Sans MS" panose="030F0702030302020204" pitchFamily="66" charset="0"/>
              </a:rPr>
              <a:t> </a:t>
            </a:r>
            <a:r>
              <a:rPr lang="tr-TR" sz="2000" b="1" dirty="0" err="1">
                <a:latin typeface="Comic Sans MS" panose="030F0702030302020204" pitchFamily="66" charset="0"/>
              </a:rPr>
              <a:t>the</a:t>
            </a:r>
            <a:r>
              <a:rPr lang="tr-TR" sz="2000" b="1" dirty="0">
                <a:latin typeface="Comic Sans MS" panose="030F0702030302020204" pitchFamily="66" charset="0"/>
              </a:rPr>
              <a:t> car.</a:t>
            </a:r>
          </a:p>
        </p:txBody>
      </p:sp>
      <p:pic>
        <p:nvPicPr>
          <p:cNvPr id="11" name="Resim 10" descr="kişi, adam, araba, bagaj içeren bir resim&#10;&#10;Açıklama otomatik olarak oluşturuldu">
            <a:extLst>
              <a:ext uri="{FF2B5EF4-FFF2-40B4-BE49-F238E27FC236}">
                <a16:creationId xmlns:a16="http://schemas.microsoft.com/office/drawing/2014/main" id="{96FD43DF-ACB0-4C23-AA39-1ED7BBEAE7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0313" y="332477"/>
            <a:ext cx="2171830" cy="1233488"/>
          </a:xfrm>
          <a:prstGeom prst="rect">
            <a:avLst/>
          </a:prstGeom>
        </p:spPr>
      </p:pic>
      <p:sp>
        <p:nvSpPr>
          <p:cNvPr id="13" name="Metin kutusu 12">
            <a:extLst>
              <a:ext uri="{FF2B5EF4-FFF2-40B4-BE49-F238E27FC236}">
                <a16:creationId xmlns:a16="http://schemas.microsoft.com/office/drawing/2014/main" id="{FAA19993-8436-4827-ACDD-2B7168E67A2B}"/>
              </a:ext>
            </a:extLst>
          </p:cNvPr>
          <p:cNvSpPr txBox="1"/>
          <p:nvPr/>
        </p:nvSpPr>
        <p:spPr>
          <a:xfrm>
            <a:off x="3888411" y="2243080"/>
            <a:ext cx="4947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b="1" dirty="0" err="1">
                <a:latin typeface="Comic Sans MS" panose="030F0702030302020204" pitchFamily="66" charset="0"/>
              </a:rPr>
              <a:t>They</a:t>
            </a:r>
            <a:r>
              <a:rPr lang="tr-TR" sz="2000" b="1" dirty="0">
                <a:latin typeface="Comic Sans MS" panose="030F0702030302020204" pitchFamily="66" charset="0"/>
              </a:rPr>
              <a:t> </a:t>
            </a:r>
            <a:r>
              <a:rPr lang="tr-TR" sz="2000" b="1" dirty="0" err="1">
                <a:latin typeface="Comic Sans MS" panose="030F0702030302020204" pitchFamily="66" charset="0"/>
              </a:rPr>
              <a:t>have</a:t>
            </a:r>
            <a:r>
              <a:rPr lang="tr-TR" sz="2000" b="1" dirty="0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tr-TR" sz="2400" b="1" dirty="0" err="1">
                <a:solidFill>
                  <a:srgbClr val="FFFF00"/>
                </a:solidFill>
                <a:latin typeface="Comic Sans MS" panose="030F0702030302020204" pitchFamily="66" charset="0"/>
              </a:rPr>
              <a:t>already</a:t>
            </a:r>
            <a:r>
              <a:rPr lang="tr-TR" sz="2000" b="1" dirty="0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tr-TR" sz="2000" b="1" dirty="0" err="1">
                <a:latin typeface="Comic Sans MS" panose="030F0702030302020204" pitchFamily="66" charset="0"/>
              </a:rPr>
              <a:t>caught</a:t>
            </a:r>
            <a:r>
              <a:rPr lang="tr-TR" sz="2000" b="1" dirty="0">
                <a:latin typeface="Comic Sans MS" panose="030F0702030302020204" pitchFamily="66" charset="0"/>
              </a:rPr>
              <a:t> </a:t>
            </a:r>
            <a:r>
              <a:rPr lang="tr-TR" sz="2000" b="1" dirty="0" err="1">
                <a:latin typeface="Comic Sans MS" panose="030F0702030302020204" pitchFamily="66" charset="0"/>
              </a:rPr>
              <a:t>the</a:t>
            </a:r>
            <a:r>
              <a:rPr lang="tr-TR" sz="2000" b="1" dirty="0">
                <a:latin typeface="Comic Sans MS" panose="030F0702030302020204" pitchFamily="66" charset="0"/>
              </a:rPr>
              <a:t> </a:t>
            </a:r>
            <a:r>
              <a:rPr lang="tr-TR" sz="2000" b="1" dirty="0" err="1">
                <a:latin typeface="Comic Sans MS" panose="030F0702030302020204" pitchFamily="66" charset="0"/>
              </a:rPr>
              <a:t>thief</a:t>
            </a:r>
            <a:r>
              <a:rPr lang="tr-TR" sz="2000" b="1" dirty="0">
                <a:latin typeface="Comic Sans MS" panose="030F0702030302020204" pitchFamily="66" charset="0"/>
              </a:rPr>
              <a:t>.</a:t>
            </a:r>
          </a:p>
        </p:txBody>
      </p:sp>
      <p:pic>
        <p:nvPicPr>
          <p:cNvPr id="15" name="Resim 14" descr="kişi, bina, adam, bagaj içeren bir resim&#10;&#10;Açıklama otomatik olarak oluşturuldu">
            <a:extLst>
              <a:ext uri="{FF2B5EF4-FFF2-40B4-BE49-F238E27FC236}">
                <a16:creationId xmlns:a16="http://schemas.microsoft.com/office/drawing/2014/main" id="{469BD590-7020-4BC1-9B5A-AA463CF1FB5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0313" y="1911793"/>
            <a:ext cx="2150587" cy="1378458"/>
          </a:xfrm>
          <a:prstGeom prst="rect">
            <a:avLst/>
          </a:prstGeom>
        </p:spPr>
      </p:pic>
      <p:sp>
        <p:nvSpPr>
          <p:cNvPr id="17" name="Metin kutusu 16">
            <a:extLst>
              <a:ext uri="{FF2B5EF4-FFF2-40B4-BE49-F238E27FC236}">
                <a16:creationId xmlns:a16="http://schemas.microsoft.com/office/drawing/2014/main" id="{9320C806-BE07-4EFA-84D9-ABF473FBD11F}"/>
              </a:ext>
            </a:extLst>
          </p:cNvPr>
          <p:cNvSpPr txBox="1"/>
          <p:nvPr/>
        </p:nvSpPr>
        <p:spPr>
          <a:xfrm>
            <a:off x="4066345" y="3757736"/>
            <a:ext cx="47692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b="1" dirty="0" err="1">
                <a:latin typeface="Comic Sans MS" panose="030F0702030302020204" pitchFamily="66" charset="0"/>
              </a:rPr>
              <a:t>She</a:t>
            </a:r>
            <a:r>
              <a:rPr lang="tr-TR" sz="2000" b="1" dirty="0">
                <a:latin typeface="Comic Sans MS" panose="030F0702030302020204" pitchFamily="66" charset="0"/>
              </a:rPr>
              <a:t> </a:t>
            </a:r>
            <a:r>
              <a:rPr lang="tr-TR" sz="2000" b="1" dirty="0" err="1">
                <a:latin typeface="Comic Sans MS" panose="030F0702030302020204" pitchFamily="66" charset="0"/>
              </a:rPr>
              <a:t>hasn’t</a:t>
            </a:r>
            <a:r>
              <a:rPr lang="tr-TR" sz="2000" b="1" dirty="0">
                <a:latin typeface="Comic Sans MS" panose="030F0702030302020204" pitchFamily="66" charset="0"/>
              </a:rPr>
              <a:t> </a:t>
            </a:r>
            <a:r>
              <a:rPr lang="tr-TR" sz="2000" b="1" dirty="0" err="1">
                <a:latin typeface="Comic Sans MS" panose="030F0702030302020204" pitchFamily="66" charset="0"/>
              </a:rPr>
              <a:t>delivered</a:t>
            </a:r>
            <a:r>
              <a:rPr lang="tr-TR" sz="2000" b="1" dirty="0">
                <a:latin typeface="Comic Sans MS" panose="030F0702030302020204" pitchFamily="66" charset="0"/>
              </a:rPr>
              <a:t> </a:t>
            </a:r>
            <a:r>
              <a:rPr lang="tr-TR" sz="2000" b="1" dirty="0" err="1">
                <a:latin typeface="Comic Sans MS" panose="030F0702030302020204" pitchFamily="66" charset="0"/>
              </a:rPr>
              <a:t>the</a:t>
            </a:r>
            <a:r>
              <a:rPr lang="tr-TR" sz="2000" b="1" dirty="0">
                <a:latin typeface="Comic Sans MS" panose="030F0702030302020204" pitchFamily="66" charset="0"/>
              </a:rPr>
              <a:t> </a:t>
            </a:r>
            <a:r>
              <a:rPr lang="tr-TR" sz="2000" b="1" dirty="0" err="1">
                <a:latin typeface="Comic Sans MS" panose="030F0702030302020204" pitchFamily="66" charset="0"/>
              </a:rPr>
              <a:t>parc</a:t>
            </a:r>
            <a:r>
              <a:rPr lang="tr-TR" sz="2000" b="1" dirty="0" err="1"/>
              <a:t>el</a:t>
            </a:r>
            <a:r>
              <a:rPr lang="tr-TR" sz="2000" b="1" dirty="0"/>
              <a:t> </a:t>
            </a:r>
            <a:r>
              <a:rPr lang="tr-TR" sz="2400" b="1" dirty="0">
                <a:solidFill>
                  <a:srgbClr val="FFFF00"/>
                </a:solidFill>
                <a:latin typeface="Comic Sans MS" panose="030F0702030302020204" pitchFamily="66" charset="0"/>
              </a:rPr>
              <a:t>yet</a:t>
            </a:r>
            <a:r>
              <a:rPr lang="tr-TR" sz="2000" b="1" dirty="0"/>
              <a:t>.</a:t>
            </a:r>
          </a:p>
        </p:txBody>
      </p:sp>
      <p:pic>
        <p:nvPicPr>
          <p:cNvPr id="19" name="Resim 18" descr="kişi, açık hava, tablo, yiyecek içeren bir resim&#10;&#10;Açıklama otomatik olarak oluşturuldu">
            <a:extLst>
              <a:ext uri="{FF2B5EF4-FFF2-40B4-BE49-F238E27FC236}">
                <a16:creationId xmlns:a16="http://schemas.microsoft.com/office/drawing/2014/main" id="{741F9E41-1E95-43E8-A0B3-2F60E2A6E32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2873" y="3611433"/>
            <a:ext cx="2072228" cy="1135467"/>
          </a:xfrm>
          <a:prstGeom prst="rect">
            <a:avLst/>
          </a:prstGeom>
        </p:spPr>
      </p:pic>
      <p:pic>
        <p:nvPicPr>
          <p:cNvPr id="21" name="Resim 20" descr="iç mekan, tablo, kadın, oturma içeren bir resim&#10;&#10;Açıklama otomatik olarak oluşturuldu">
            <a:extLst>
              <a:ext uri="{FF2B5EF4-FFF2-40B4-BE49-F238E27FC236}">
                <a16:creationId xmlns:a16="http://schemas.microsoft.com/office/drawing/2014/main" id="{2053DAB4-4AE6-4A06-B408-A674E0C4408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2873" y="4971568"/>
            <a:ext cx="1865376" cy="1243584"/>
          </a:xfrm>
          <a:prstGeom prst="rect">
            <a:avLst/>
          </a:prstGeom>
        </p:spPr>
      </p:pic>
      <p:sp>
        <p:nvSpPr>
          <p:cNvPr id="22" name="Metin kutusu 21">
            <a:extLst>
              <a:ext uri="{FF2B5EF4-FFF2-40B4-BE49-F238E27FC236}">
                <a16:creationId xmlns:a16="http://schemas.microsoft.com/office/drawing/2014/main" id="{300C7F2A-53B5-463E-9018-6DE0A8200576}"/>
              </a:ext>
            </a:extLst>
          </p:cNvPr>
          <p:cNvSpPr txBox="1"/>
          <p:nvPr/>
        </p:nvSpPr>
        <p:spPr>
          <a:xfrm>
            <a:off x="4462943" y="5580728"/>
            <a:ext cx="422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b="1" dirty="0">
                <a:latin typeface="Comic Sans MS" panose="030F0702030302020204" pitchFamily="66" charset="0"/>
              </a:rPr>
              <a:t>Has he done his </a:t>
            </a:r>
            <a:r>
              <a:rPr lang="tr-TR" sz="2000" b="1" dirty="0" err="1">
                <a:latin typeface="Comic Sans MS" panose="030F0702030302020204" pitchFamily="66" charset="0"/>
              </a:rPr>
              <a:t>homework</a:t>
            </a:r>
            <a:r>
              <a:rPr lang="tr-TR" sz="2000" b="1" dirty="0">
                <a:latin typeface="Comic Sans MS" panose="030F0702030302020204" pitchFamily="66" charset="0"/>
              </a:rPr>
              <a:t> </a:t>
            </a:r>
            <a:r>
              <a:rPr lang="tr-TR" sz="2400" b="1" dirty="0">
                <a:solidFill>
                  <a:srgbClr val="FFFF00"/>
                </a:solidFill>
                <a:latin typeface="Comic Sans MS" panose="030F0702030302020204" pitchFamily="66" charset="0"/>
              </a:rPr>
              <a:t>yet</a:t>
            </a:r>
            <a:r>
              <a:rPr lang="tr-TR" sz="2000" b="1" dirty="0">
                <a:latin typeface="Comic Sans MS" panose="030F0702030302020204" pitchFamily="66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9722449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6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13" grpId="0"/>
      <p:bldP spid="17" grpId="0"/>
      <p:bldP spid="2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4000"/>
                <a:lumMod val="116000"/>
              </a:schemeClr>
            </a:gs>
            <a:gs pos="100000">
              <a:schemeClr val="bg2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F08744-9D7B-4693-B8D6-2A5210AE96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32">
            <a:extLst>
              <a:ext uri="{FF2B5EF4-FFF2-40B4-BE49-F238E27FC236}">
                <a16:creationId xmlns:a16="http://schemas.microsoft.com/office/drawing/2014/main" id="{5B2E630F-F386-44FA-B1A1-C10A9BF434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336127">
            <a:off x="296272" y="1026251"/>
            <a:ext cx="7298578" cy="5088488"/>
          </a:xfrm>
          <a:custGeom>
            <a:avLst/>
            <a:gdLst>
              <a:gd name="connsiteX0" fmla="*/ 0 w 6428838"/>
              <a:gd name="connsiteY0" fmla="*/ 2579031 h 5158062"/>
              <a:gd name="connsiteX1" fmla="*/ 3214419 w 6428838"/>
              <a:gd name="connsiteY1" fmla="*/ 0 h 5158062"/>
              <a:gd name="connsiteX2" fmla="*/ 6428838 w 6428838"/>
              <a:gd name="connsiteY2" fmla="*/ 2579031 h 5158062"/>
              <a:gd name="connsiteX3" fmla="*/ 3214419 w 6428838"/>
              <a:gd name="connsiteY3" fmla="*/ 5158062 h 5158062"/>
              <a:gd name="connsiteX4" fmla="*/ 0 w 6428838"/>
              <a:gd name="connsiteY4" fmla="*/ 2579031 h 5158062"/>
              <a:gd name="connsiteX0" fmla="*/ 3321 w 6432159"/>
              <a:gd name="connsiteY0" fmla="*/ 2647125 h 5226156"/>
              <a:gd name="connsiteX1" fmla="*/ 2789723 w 6432159"/>
              <a:gd name="connsiteY1" fmla="*/ 0 h 5226156"/>
              <a:gd name="connsiteX2" fmla="*/ 6432159 w 6432159"/>
              <a:gd name="connsiteY2" fmla="*/ 2647125 h 5226156"/>
              <a:gd name="connsiteX3" fmla="*/ 3217740 w 6432159"/>
              <a:gd name="connsiteY3" fmla="*/ 5226156 h 5226156"/>
              <a:gd name="connsiteX4" fmla="*/ 3321 w 6432159"/>
              <a:gd name="connsiteY4" fmla="*/ 2647125 h 5226156"/>
              <a:gd name="connsiteX0" fmla="*/ 1953 w 6566979"/>
              <a:gd name="connsiteY0" fmla="*/ 2695803 h 5226224"/>
              <a:gd name="connsiteX1" fmla="*/ 2924543 w 6566979"/>
              <a:gd name="connsiteY1" fmla="*/ 39 h 5226224"/>
              <a:gd name="connsiteX2" fmla="*/ 6566979 w 6566979"/>
              <a:gd name="connsiteY2" fmla="*/ 2647164 h 5226224"/>
              <a:gd name="connsiteX3" fmla="*/ 3352560 w 6566979"/>
              <a:gd name="connsiteY3" fmla="*/ 5226195 h 5226224"/>
              <a:gd name="connsiteX4" fmla="*/ 1953 w 6566979"/>
              <a:gd name="connsiteY4" fmla="*/ 2695803 h 5226224"/>
              <a:gd name="connsiteX0" fmla="*/ 8982 w 6574008"/>
              <a:gd name="connsiteY0" fmla="*/ 2695803 h 5226313"/>
              <a:gd name="connsiteX1" fmla="*/ 2931572 w 6574008"/>
              <a:gd name="connsiteY1" fmla="*/ 39 h 5226313"/>
              <a:gd name="connsiteX2" fmla="*/ 6574008 w 6574008"/>
              <a:gd name="connsiteY2" fmla="*/ 2647164 h 5226313"/>
              <a:gd name="connsiteX3" fmla="*/ 3359589 w 6574008"/>
              <a:gd name="connsiteY3" fmla="*/ 5226195 h 5226313"/>
              <a:gd name="connsiteX4" fmla="*/ 8982 w 6574008"/>
              <a:gd name="connsiteY4" fmla="*/ 2695803 h 5226313"/>
              <a:gd name="connsiteX0" fmla="*/ 11929 w 6576955"/>
              <a:gd name="connsiteY0" fmla="*/ 2695953 h 5226463"/>
              <a:gd name="connsiteX1" fmla="*/ 2934519 w 6576955"/>
              <a:gd name="connsiteY1" fmla="*/ 189 h 5226463"/>
              <a:gd name="connsiteX2" fmla="*/ 6576955 w 6576955"/>
              <a:gd name="connsiteY2" fmla="*/ 2647314 h 5226463"/>
              <a:gd name="connsiteX3" fmla="*/ 3362536 w 6576955"/>
              <a:gd name="connsiteY3" fmla="*/ 5226345 h 5226463"/>
              <a:gd name="connsiteX4" fmla="*/ 11929 w 6576955"/>
              <a:gd name="connsiteY4" fmla="*/ 2695953 h 5226463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92159"/>
              <a:gd name="connsiteX1" fmla="*/ 2931852 w 6963394"/>
              <a:gd name="connsiteY1" fmla="*/ 10033 h 5292159"/>
              <a:gd name="connsiteX2" fmla="*/ 6963394 w 6963394"/>
              <a:gd name="connsiteY2" fmla="*/ 3318639 h 5292159"/>
              <a:gd name="connsiteX3" fmla="*/ 3359869 w 6963394"/>
              <a:gd name="connsiteY3" fmla="*/ 5236189 h 5292159"/>
              <a:gd name="connsiteX4" fmla="*/ 9262 w 6963394"/>
              <a:gd name="connsiteY4" fmla="*/ 2705797 h 5292159"/>
              <a:gd name="connsiteX0" fmla="*/ 9262 w 6963394"/>
              <a:gd name="connsiteY0" fmla="*/ 2705797 h 5259961"/>
              <a:gd name="connsiteX1" fmla="*/ 2931852 w 6963394"/>
              <a:gd name="connsiteY1" fmla="*/ 10033 h 5259961"/>
              <a:gd name="connsiteX2" fmla="*/ 6963394 w 6963394"/>
              <a:gd name="connsiteY2" fmla="*/ 3318639 h 5259961"/>
              <a:gd name="connsiteX3" fmla="*/ 3359869 w 6963394"/>
              <a:gd name="connsiteY3" fmla="*/ 5236189 h 5259961"/>
              <a:gd name="connsiteX4" fmla="*/ 9262 w 6963394"/>
              <a:gd name="connsiteY4" fmla="*/ 2705797 h 5259961"/>
              <a:gd name="connsiteX0" fmla="*/ 9557 w 7352795"/>
              <a:gd name="connsiteY0" fmla="*/ 2707501 h 5252013"/>
              <a:gd name="connsiteX1" fmla="*/ 2932147 w 7352795"/>
              <a:gd name="connsiteY1" fmla="*/ 11737 h 5252013"/>
              <a:gd name="connsiteX2" fmla="*/ 7352795 w 7352795"/>
              <a:gd name="connsiteY2" fmla="*/ 3378709 h 5252013"/>
              <a:gd name="connsiteX3" fmla="*/ 3360164 w 7352795"/>
              <a:gd name="connsiteY3" fmla="*/ 5237893 h 5252013"/>
              <a:gd name="connsiteX4" fmla="*/ 9557 w 7352795"/>
              <a:gd name="connsiteY4" fmla="*/ 2707501 h 5252013"/>
              <a:gd name="connsiteX0" fmla="*/ 8078 w 7789061"/>
              <a:gd name="connsiteY0" fmla="*/ 2744796 h 5249051"/>
              <a:gd name="connsiteX1" fmla="*/ 3368413 w 7789061"/>
              <a:gd name="connsiteY1" fmla="*/ 10121 h 5249051"/>
              <a:gd name="connsiteX2" fmla="*/ 7789061 w 7789061"/>
              <a:gd name="connsiteY2" fmla="*/ 3377093 h 5249051"/>
              <a:gd name="connsiteX3" fmla="*/ 3796430 w 7789061"/>
              <a:gd name="connsiteY3" fmla="*/ 5236277 h 5249051"/>
              <a:gd name="connsiteX4" fmla="*/ 8078 w 7789061"/>
              <a:gd name="connsiteY4" fmla="*/ 2744796 h 5249051"/>
              <a:gd name="connsiteX0" fmla="*/ 8078 w 7789061"/>
              <a:gd name="connsiteY0" fmla="*/ 2744796 h 5271741"/>
              <a:gd name="connsiteX1" fmla="*/ 3368413 w 7789061"/>
              <a:gd name="connsiteY1" fmla="*/ 10121 h 5271741"/>
              <a:gd name="connsiteX2" fmla="*/ 7789061 w 7789061"/>
              <a:gd name="connsiteY2" fmla="*/ 3377093 h 5271741"/>
              <a:gd name="connsiteX3" fmla="*/ 3796430 w 7789061"/>
              <a:gd name="connsiteY3" fmla="*/ 5236277 h 5271741"/>
              <a:gd name="connsiteX4" fmla="*/ 8078 w 7789061"/>
              <a:gd name="connsiteY4" fmla="*/ 2744796 h 5271741"/>
              <a:gd name="connsiteX0" fmla="*/ 1055 w 7782038"/>
              <a:gd name="connsiteY0" fmla="*/ 2738806 h 5438018"/>
              <a:gd name="connsiteX1" fmla="*/ 3361390 w 7782038"/>
              <a:gd name="connsiteY1" fmla="*/ 4131 h 5438018"/>
              <a:gd name="connsiteX2" fmla="*/ 7782038 w 7782038"/>
              <a:gd name="connsiteY2" fmla="*/ 3371103 h 5438018"/>
              <a:gd name="connsiteX3" fmla="*/ 3692130 w 7782038"/>
              <a:gd name="connsiteY3" fmla="*/ 5415113 h 5438018"/>
              <a:gd name="connsiteX4" fmla="*/ 1055 w 7782038"/>
              <a:gd name="connsiteY4" fmla="*/ 2738806 h 5438018"/>
              <a:gd name="connsiteX0" fmla="*/ 28883 w 7809866"/>
              <a:gd name="connsiteY0" fmla="*/ 2742147 h 5441359"/>
              <a:gd name="connsiteX1" fmla="*/ 3389218 w 7809866"/>
              <a:gd name="connsiteY1" fmla="*/ 7472 h 5441359"/>
              <a:gd name="connsiteX2" fmla="*/ 7809866 w 7809866"/>
              <a:gd name="connsiteY2" fmla="*/ 3374444 h 5441359"/>
              <a:gd name="connsiteX3" fmla="*/ 3719958 w 7809866"/>
              <a:gd name="connsiteY3" fmla="*/ 5418454 h 5441359"/>
              <a:gd name="connsiteX4" fmla="*/ 28883 w 7809866"/>
              <a:gd name="connsiteY4" fmla="*/ 2742147 h 5441359"/>
              <a:gd name="connsiteX0" fmla="*/ 36549 w 7817532"/>
              <a:gd name="connsiteY0" fmla="*/ 2751085 h 5450297"/>
              <a:gd name="connsiteX1" fmla="*/ 3396884 w 7817532"/>
              <a:gd name="connsiteY1" fmla="*/ 16410 h 5450297"/>
              <a:gd name="connsiteX2" fmla="*/ 7817532 w 7817532"/>
              <a:gd name="connsiteY2" fmla="*/ 3383382 h 5450297"/>
              <a:gd name="connsiteX3" fmla="*/ 3727624 w 7817532"/>
              <a:gd name="connsiteY3" fmla="*/ 5427392 h 5450297"/>
              <a:gd name="connsiteX4" fmla="*/ 36549 w 7817532"/>
              <a:gd name="connsiteY4" fmla="*/ 2751085 h 5450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7532" h="5450297">
                <a:moveTo>
                  <a:pt x="36549" y="2751085"/>
                </a:moveTo>
                <a:cubicBezTo>
                  <a:pt x="-281221" y="925127"/>
                  <a:pt x="1526121" y="-147339"/>
                  <a:pt x="3396884" y="16410"/>
                </a:cubicBezTo>
                <a:cubicBezTo>
                  <a:pt x="5267647" y="180159"/>
                  <a:pt x="7817532" y="1453184"/>
                  <a:pt x="7817532" y="3383382"/>
                </a:cubicBezTo>
                <a:cubicBezTo>
                  <a:pt x="7700800" y="5342763"/>
                  <a:pt x="5024455" y="5532775"/>
                  <a:pt x="3727624" y="5427392"/>
                </a:cubicBezTo>
                <a:cubicBezTo>
                  <a:pt x="2430794" y="5322009"/>
                  <a:pt x="354319" y="4577043"/>
                  <a:pt x="36549" y="2751085"/>
                </a:cubicBezTo>
                <a:close/>
              </a:path>
            </a:pathLst>
          </a:cu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73567C09-8B4D-49A6-A711-C44C5807D8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3554541" y="-619573"/>
            <a:ext cx="9016699" cy="8033868"/>
          </a:xfrm>
          <a:custGeom>
            <a:avLst/>
            <a:gdLst>
              <a:gd name="connsiteX0" fmla="*/ 6078066 w 9016699"/>
              <a:gd name="connsiteY0" fmla="*/ 782055 h 8033868"/>
              <a:gd name="connsiteX1" fmla="*/ 8705208 w 9016699"/>
              <a:gd name="connsiteY1" fmla="*/ 3409197 h 8033868"/>
              <a:gd name="connsiteX2" fmla="*/ 8793057 w 9016699"/>
              <a:gd name="connsiteY2" fmla="*/ 3617452 h 8033868"/>
              <a:gd name="connsiteX3" fmla="*/ 9016699 w 9016699"/>
              <a:gd name="connsiteY3" fmla="*/ 4793120 h 8033868"/>
              <a:gd name="connsiteX4" fmla="*/ 8960084 w 9016699"/>
              <a:gd name="connsiteY4" fmla="*/ 5272709 h 8033868"/>
              <a:gd name="connsiteX5" fmla="*/ 8920563 w 9016699"/>
              <a:gd name="connsiteY5" fmla="*/ 5444162 h 8033868"/>
              <a:gd name="connsiteX6" fmla="*/ 6620466 w 9016699"/>
              <a:gd name="connsiteY6" fmla="*/ 7744259 h 8033868"/>
              <a:gd name="connsiteX7" fmla="*/ 6480006 w 9016699"/>
              <a:gd name="connsiteY7" fmla="*/ 7795347 h 8033868"/>
              <a:gd name="connsiteX8" fmla="*/ 4389696 w 9016699"/>
              <a:gd name="connsiteY8" fmla="*/ 7987178 h 8033868"/>
              <a:gd name="connsiteX9" fmla="*/ 3086984 w 9016699"/>
              <a:gd name="connsiteY9" fmla="*/ 7466023 h 8033868"/>
              <a:gd name="connsiteX10" fmla="*/ 3024300 w 9016699"/>
              <a:gd name="connsiteY10" fmla="*/ 7426965 h 8033868"/>
              <a:gd name="connsiteX11" fmla="*/ 519567 w 9016699"/>
              <a:gd name="connsiteY11" fmla="*/ 4922232 h 8033868"/>
              <a:gd name="connsiteX12" fmla="*/ 419495 w 9016699"/>
              <a:gd name="connsiteY12" fmla="*/ 4733719 h 8033868"/>
              <a:gd name="connsiteX13" fmla="*/ 3514 w 9016699"/>
              <a:gd name="connsiteY13" fmla="*/ 3245168 h 8033868"/>
              <a:gd name="connsiteX14" fmla="*/ 4193329 w 9016699"/>
              <a:gd name="connsiteY14" fmla="*/ 36108 h 8033868"/>
              <a:gd name="connsiteX15" fmla="*/ 5977677 w 9016699"/>
              <a:gd name="connsiteY15" fmla="*/ 722908 h 8033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9016699" h="8033868">
                <a:moveTo>
                  <a:pt x="6078066" y="782055"/>
                </a:moveTo>
                <a:lnTo>
                  <a:pt x="8705208" y="3409197"/>
                </a:lnTo>
                <a:lnTo>
                  <a:pt x="8793057" y="3617452"/>
                </a:lnTo>
                <a:cubicBezTo>
                  <a:pt x="8935615" y="3988374"/>
                  <a:pt x="9016699" y="4381324"/>
                  <a:pt x="9016699" y="4793120"/>
                </a:cubicBezTo>
                <a:cubicBezTo>
                  <a:pt x="9008675" y="4960329"/>
                  <a:pt x="8989449" y="5120121"/>
                  <a:pt x="8960084" y="5272709"/>
                </a:cubicBezTo>
                <a:lnTo>
                  <a:pt x="8920563" y="5444162"/>
                </a:lnTo>
                <a:lnTo>
                  <a:pt x="6620466" y="7744259"/>
                </a:lnTo>
                <a:lnTo>
                  <a:pt x="6480006" y="7795347"/>
                </a:lnTo>
                <a:cubicBezTo>
                  <a:pt x="5726471" y="8035167"/>
                  <a:pt x="4953020" y="8083925"/>
                  <a:pt x="4389696" y="7987178"/>
                </a:cubicBezTo>
                <a:cubicBezTo>
                  <a:pt x="4014146" y="7922680"/>
                  <a:pt x="3559510" y="7740111"/>
                  <a:pt x="3086984" y="7466023"/>
                </a:cubicBezTo>
                <a:lnTo>
                  <a:pt x="3024300" y="7426965"/>
                </a:lnTo>
                <a:lnTo>
                  <a:pt x="519567" y="4922232"/>
                </a:lnTo>
                <a:lnTo>
                  <a:pt x="419495" y="4733719"/>
                </a:lnTo>
                <a:cubicBezTo>
                  <a:pt x="181303" y="4258474"/>
                  <a:pt x="28977" y="3756361"/>
                  <a:pt x="3514" y="3245168"/>
                </a:cubicBezTo>
                <a:cubicBezTo>
                  <a:pt x="-112889" y="908287"/>
                  <a:pt x="2691131" y="-221884"/>
                  <a:pt x="4193329" y="36108"/>
                </a:cubicBezTo>
                <a:cubicBezTo>
                  <a:pt x="4662766" y="116730"/>
                  <a:pt x="5309837" y="354143"/>
                  <a:pt x="5977677" y="72290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387FB0DD-E2E2-4054-A71B-684A3852F508}"/>
              </a:ext>
            </a:extLst>
          </p:cNvPr>
          <p:cNvSpPr txBox="1"/>
          <p:nvPr/>
        </p:nvSpPr>
        <p:spPr>
          <a:xfrm>
            <a:off x="1399871" y="1647423"/>
            <a:ext cx="126946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b="1" dirty="0">
                <a:solidFill>
                  <a:srgbClr val="FFFF00"/>
                </a:solidFill>
                <a:latin typeface="Comic Sans MS" panose="030F0702030302020204" pitchFamily="66" charset="0"/>
              </a:rPr>
              <a:t>since </a:t>
            </a:r>
          </a:p>
          <a:p>
            <a:endParaRPr lang="tr-TR" dirty="0"/>
          </a:p>
        </p:txBody>
      </p:sp>
      <p:sp>
        <p:nvSpPr>
          <p:cNvPr id="5" name="Metin kutusu 4">
            <a:extLst>
              <a:ext uri="{FF2B5EF4-FFF2-40B4-BE49-F238E27FC236}">
                <a16:creationId xmlns:a16="http://schemas.microsoft.com/office/drawing/2014/main" id="{751B10A1-BF90-459C-B2A9-1C05717D1CD7}"/>
              </a:ext>
            </a:extLst>
          </p:cNvPr>
          <p:cNvSpPr txBox="1"/>
          <p:nvPr/>
        </p:nvSpPr>
        <p:spPr>
          <a:xfrm>
            <a:off x="5435630" y="1535076"/>
            <a:ext cx="8066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200" b="1" dirty="0" err="1">
                <a:solidFill>
                  <a:srgbClr val="FFFF00"/>
                </a:solidFill>
                <a:latin typeface="Comic Sans MS" panose="030F0702030302020204" pitchFamily="66" charset="0"/>
              </a:rPr>
              <a:t>for</a:t>
            </a:r>
            <a:endParaRPr lang="tr-TR" sz="3200" b="1" dirty="0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Metin kutusu 6">
            <a:extLst>
              <a:ext uri="{FF2B5EF4-FFF2-40B4-BE49-F238E27FC236}">
                <a16:creationId xmlns:a16="http://schemas.microsoft.com/office/drawing/2014/main" id="{7BCC5280-0D7A-48FF-A53C-8AEF4FFEAF77}"/>
              </a:ext>
            </a:extLst>
          </p:cNvPr>
          <p:cNvSpPr txBox="1"/>
          <p:nvPr/>
        </p:nvSpPr>
        <p:spPr>
          <a:xfrm>
            <a:off x="1289559" y="2262976"/>
            <a:ext cx="15959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 err="1">
                <a:latin typeface="Comic Sans MS" panose="030F0702030302020204" pitchFamily="66" charset="0"/>
              </a:rPr>
              <a:t>last</a:t>
            </a:r>
            <a:r>
              <a:rPr lang="tr-TR" b="1" dirty="0">
                <a:latin typeface="Comic Sans MS" panose="030F0702030302020204" pitchFamily="66" charset="0"/>
              </a:rPr>
              <a:t> </a:t>
            </a:r>
            <a:r>
              <a:rPr lang="tr-TR" b="1" dirty="0" err="1">
                <a:latin typeface="Comic Sans MS" panose="030F0702030302020204" pitchFamily="66" charset="0"/>
              </a:rPr>
              <a:t>Tuesday</a:t>
            </a:r>
            <a:endParaRPr lang="tr-TR" b="1" dirty="0">
              <a:latin typeface="Comic Sans MS" panose="030F0702030302020204" pitchFamily="66" charset="0"/>
            </a:endParaRPr>
          </a:p>
        </p:txBody>
      </p:sp>
      <p:sp>
        <p:nvSpPr>
          <p:cNvPr id="9" name="Metin kutusu 8">
            <a:extLst>
              <a:ext uri="{FF2B5EF4-FFF2-40B4-BE49-F238E27FC236}">
                <a16:creationId xmlns:a16="http://schemas.microsoft.com/office/drawing/2014/main" id="{6BE48A4B-3EF3-4724-A15F-71829DACFA81}"/>
              </a:ext>
            </a:extLst>
          </p:cNvPr>
          <p:cNvSpPr txBox="1"/>
          <p:nvPr/>
        </p:nvSpPr>
        <p:spPr>
          <a:xfrm>
            <a:off x="1289559" y="2632308"/>
            <a:ext cx="11878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>
                <a:latin typeface="Comic Sans MS" panose="030F0702030302020204" pitchFamily="66" charset="0"/>
              </a:rPr>
              <a:t>2 </a:t>
            </a:r>
            <a:r>
              <a:rPr lang="tr-TR" b="1" dirty="0" err="1">
                <a:latin typeface="Comic Sans MS" panose="030F0702030302020204" pitchFamily="66" charset="0"/>
              </a:rPr>
              <a:t>o’clock</a:t>
            </a:r>
            <a:endParaRPr lang="tr-TR" b="1" dirty="0">
              <a:latin typeface="Comic Sans MS" panose="030F0702030302020204" pitchFamily="66" charset="0"/>
            </a:endParaRPr>
          </a:p>
        </p:txBody>
      </p:sp>
      <p:sp>
        <p:nvSpPr>
          <p:cNvPr id="11" name="Metin kutusu 10">
            <a:extLst>
              <a:ext uri="{FF2B5EF4-FFF2-40B4-BE49-F238E27FC236}">
                <a16:creationId xmlns:a16="http://schemas.microsoft.com/office/drawing/2014/main" id="{969FB90A-0AF6-420B-ABC5-EA5AFB6829E9}"/>
              </a:ext>
            </a:extLst>
          </p:cNvPr>
          <p:cNvSpPr txBox="1"/>
          <p:nvPr/>
        </p:nvSpPr>
        <p:spPr>
          <a:xfrm>
            <a:off x="1293842" y="3059668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>
                <a:latin typeface="Comic Sans MS" panose="030F0702030302020204" pitchFamily="66" charset="0"/>
              </a:rPr>
              <a:t>1990</a:t>
            </a:r>
          </a:p>
        </p:txBody>
      </p:sp>
      <p:sp>
        <p:nvSpPr>
          <p:cNvPr id="13" name="Metin kutusu 12">
            <a:extLst>
              <a:ext uri="{FF2B5EF4-FFF2-40B4-BE49-F238E27FC236}">
                <a16:creationId xmlns:a16="http://schemas.microsoft.com/office/drawing/2014/main" id="{294B07B8-5D88-4EAA-A403-E70DF533161A}"/>
              </a:ext>
            </a:extLst>
          </p:cNvPr>
          <p:cNvSpPr txBox="1"/>
          <p:nvPr/>
        </p:nvSpPr>
        <p:spPr>
          <a:xfrm>
            <a:off x="1298338" y="3478153"/>
            <a:ext cx="16514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>
                <a:latin typeface="Comic Sans MS" panose="030F0702030302020204" pitchFamily="66" charset="0"/>
              </a:rPr>
              <a:t>I </a:t>
            </a:r>
            <a:r>
              <a:rPr lang="tr-TR" b="1" dirty="0" err="1">
                <a:latin typeface="Comic Sans MS" panose="030F0702030302020204" pitchFamily="66" charset="0"/>
              </a:rPr>
              <a:t>was</a:t>
            </a:r>
            <a:r>
              <a:rPr lang="tr-TR" b="1" dirty="0">
                <a:latin typeface="Comic Sans MS" panose="030F0702030302020204" pitchFamily="66" charset="0"/>
              </a:rPr>
              <a:t> a </a:t>
            </a:r>
            <a:r>
              <a:rPr lang="tr-TR" b="1" dirty="0" err="1">
                <a:latin typeface="Comic Sans MS" panose="030F0702030302020204" pitchFamily="66" charset="0"/>
              </a:rPr>
              <a:t>child</a:t>
            </a:r>
            <a:endParaRPr lang="tr-TR" b="1" dirty="0">
              <a:latin typeface="Comic Sans MS" panose="030F0702030302020204" pitchFamily="66" charset="0"/>
            </a:endParaRPr>
          </a:p>
        </p:txBody>
      </p:sp>
      <p:sp>
        <p:nvSpPr>
          <p:cNvPr id="14" name="Metin kutusu 13">
            <a:extLst>
              <a:ext uri="{FF2B5EF4-FFF2-40B4-BE49-F238E27FC236}">
                <a16:creationId xmlns:a16="http://schemas.microsoft.com/office/drawing/2014/main" id="{731855DD-79D3-45D5-8FEB-8862CADB9050}"/>
              </a:ext>
            </a:extLst>
          </p:cNvPr>
          <p:cNvSpPr txBox="1"/>
          <p:nvPr/>
        </p:nvSpPr>
        <p:spPr>
          <a:xfrm>
            <a:off x="1289559" y="4007889"/>
            <a:ext cx="12971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 err="1">
                <a:latin typeface="Comic Sans MS" panose="030F0702030302020204" pitchFamily="66" charset="0"/>
              </a:rPr>
              <a:t>yesterday</a:t>
            </a:r>
            <a:endParaRPr lang="tr-TR" b="1" dirty="0">
              <a:latin typeface="Comic Sans MS" panose="030F0702030302020204" pitchFamily="66" charset="0"/>
            </a:endParaRPr>
          </a:p>
        </p:txBody>
      </p:sp>
      <p:sp>
        <p:nvSpPr>
          <p:cNvPr id="16" name="Metin kutusu 15">
            <a:extLst>
              <a:ext uri="{FF2B5EF4-FFF2-40B4-BE49-F238E27FC236}">
                <a16:creationId xmlns:a16="http://schemas.microsoft.com/office/drawing/2014/main" id="{C683014A-DEEC-4029-B47D-F409AB8F7F01}"/>
              </a:ext>
            </a:extLst>
          </p:cNvPr>
          <p:cNvSpPr txBox="1"/>
          <p:nvPr/>
        </p:nvSpPr>
        <p:spPr>
          <a:xfrm>
            <a:off x="1298338" y="4523687"/>
            <a:ext cx="1540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 err="1">
                <a:latin typeface="Comic Sans MS" panose="030F0702030302020204" pitchFamily="66" charset="0"/>
              </a:rPr>
              <a:t>this</a:t>
            </a:r>
            <a:r>
              <a:rPr lang="tr-TR" b="1" dirty="0">
                <a:latin typeface="Comic Sans MS" panose="030F0702030302020204" pitchFamily="66" charset="0"/>
              </a:rPr>
              <a:t> </a:t>
            </a:r>
            <a:r>
              <a:rPr lang="tr-TR" b="1" dirty="0" err="1">
                <a:latin typeface="Comic Sans MS" panose="030F0702030302020204" pitchFamily="66" charset="0"/>
              </a:rPr>
              <a:t>morning</a:t>
            </a:r>
            <a:endParaRPr lang="tr-TR" b="1" dirty="0">
              <a:latin typeface="Comic Sans MS" panose="030F0702030302020204" pitchFamily="66" charset="0"/>
            </a:endParaRPr>
          </a:p>
        </p:txBody>
      </p:sp>
      <p:sp>
        <p:nvSpPr>
          <p:cNvPr id="17" name="Metin kutusu 16">
            <a:extLst>
              <a:ext uri="{FF2B5EF4-FFF2-40B4-BE49-F238E27FC236}">
                <a16:creationId xmlns:a16="http://schemas.microsoft.com/office/drawing/2014/main" id="{62AA9289-C991-4C39-B537-A340D2E9AA8A}"/>
              </a:ext>
            </a:extLst>
          </p:cNvPr>
          <p:cNvSpPr txBox="1"/>
          <p:nvPr/>
        </p:nvSpPr>
        <p:spPr>
          <a:xfrm>
            <a:off x="4920113" y="2165762"/>
            <a:ext cx="21291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b="1" dirty="0" err="1">
                <a:latin typeface="Comic Sans MS" panose="030F0702030302020204" pitchFamily="66" charset="0"/>
              </a:rPr>
              <a:t>twenty</a:t>
            </a:r>
            <a:r>
              <a:rPr lang="tr-TR" sz="2400" b="1" dirty="0">
                <a:latin typeface="Comic Sans MS" panose="030F0702030302020204" pitchFamily="66" charset="0"/>
              </a:rPr>
              <a:t> </a:t>
            </a:r>
            <a:r>
              <a:rPr lang="tr-TR" sz="2400" b="1" dirty="0" err="1">
                <a:latin typeface="Comic Sans MS" panose="030F0702030302020204" pitchFamily="66" charset="0"/>
              </a:rPr>
              <a:t>years</a:t>
            </a:r>
            <a:endParaRPr lang="tr-TR" sz="2400" b="1" dirty="0">
              <a:latin typeface="Comic Sans MS" panose="030F0702030302020204" pitchFamily="66" charset="0"/>
            </a:endParaRPr>
          </a:p>
        </p:txBody>
      </p:sp>
      <p:sp>
        <p:nvSpPr>
          <p:cNvPr id="18" name="Metin kutusu 17">
            <a:extLst>
              <a:ext uri="{FF2B5EF4-FFF2-40B4-BE49-F238E27FC236}">
                <a16:creationId xmlns:a16="http://schemas.microsoft.com/office/drawing/2014/main" id="{9A01FF63-9C7D-4E3A-BFF6-0F6813D289C3}"/>
              </a:ext>
            </a:extLst>
          </p:cNvPr>
          <p:cNvSpPr txBox="1"/>
          <p:nvPr/>
        </p:nvSpPr>
        <p:spPr>
          <a:xfrm>
            <a:off x="4920113" y="2873757"/>
            <a:ext cx="10663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>
                <a:latin typeface="Comic Sans MS" panose="030F0702030302020204" pitchFamily="66" charset="0"/>
              </a:rPr>
              <a:t>a </a:t>
            </a:r>
            <a:r>
              <a:rPr lang="tr-TR" sz="2400" dirty="0" err="1">
                <a:latin typeface="Comic Sans MS" panose="030F0702030302020204" pitchFamily="66" charset="0"/>
              </a:rPr>
              <a:t>year</a:t>
            </a:r>
            <a:endParaRPr lang="tr-TR" sz="2400" dirty="0">
              <a:latin typeface="Comic Sans MS" panose="030F0702030302020204" pitchFamily="66" charset="0"/>
            </a:endParaRPr>
          </a:p>
        </p:txBody>
      </p:sp>
      <p:sp>
        <p:nvSpPr>
          <p:cNvPr id="19" name="Metin kutusu 18">
            <a:extLst>
              <a:ext uri="{FF2B5EF4-FFF2-40B4-BE49-F238E27FC236}">
                <a16:creationId xmlns:a16="http://schemas.microsoft.com/office/drawing/2014/main" id="{1823C5AF-0E0F-4408-9136-C6F8EBA05DD3}"/>
              </a:ext>
            </a:extLst>
          </p:cNvPr>
          <p:cNvSpPr txBox="1"/>
          <p:nvPr/>
        </p:nvSpPr>
        <p:spPr>
          <a:xfrm>
            <a:off x="4920113" y="3614757"/>
            <a:ext cx="2034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>
                <a:latin typeface="Comic Sans MS" panose="030F0702030302020204" pitchFamily="66" charset="0"/>
              </a:rPr>
              <a:t>a </a:t>
            </a:r>
            <a:r>
              <a:rPr lang="tr-TR" sz="2400" b="1" dirty="0" err="1">
                <a:latin typeface="Comic Sans MS" panose="030F0702030302020204" pitchFamily="66" charset="0"/>
              </a:rPr>
              <a:t>long</a:t>
            </a:r>
            <a:r>
              <a:rPr lang="tr-TR" sz="2400" b="1" dirty="0">
                <a:latin typeface="Comic Sans MS" panose="030F0702030302020204" pitchFamily="66" charset="0"/>
              </a:rPr>
              <a:t> time</a:t>
            </a:r>
          </a:p>
        </p:txBody>
      </p:sp>
      <p:sp>
        <p:nvSpPr>
          <p:cNvPr id="20" name="Metin kutusu 19">
            <a:extLst>
              <a:ext uri="{FF2B5EF4-FFF2-40B4-BE49-F238E27FC236}">
                <a16:creationId xmlns:a16="http://schemas.microsoft.com/office/drawing/2014/main" id="{F5C4D7F3-27BA-42ED-AA30-B83336D4C47E}"/>
              </a:ext>
            </a:extLst>
          </p:cNvPr>
          <p:cNvSpPr txBox="1"/>
          <p:nvPr/>
        </p:nvSpPr>
        <p:spPr>
          <a:xfrm>
            <a:off x="4920113" y="4368663"/>
            <a:ext cx="13740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b="1" dirty="0">
                <a:latin typeface="Comic Sans MS" panose="030F0702030302020204" pitchFamily="66" charset="0"/>
              </a:rPr>
              <a:t>a </a:t>
            </a:r>
            <a:r>
              <a:rPr lang="tr-TR" sz="2400" b="1" dirty="0" err="1">
                <a:latin typeface="Comic Sans MS" panose="030F0702030302020204" pitchFamily="66" charset="0"/>
              </a:rPr>
              <a:t>month</a:t>
            </a:r>
            <a:endParaRPr lang="tr-TR" sz="2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66251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9" grpId="0"/>
      <p:bldP spid="14" grpId="0"/>
      <p:bldP spid="17" grpId="0"/>
      <p:bldP spid="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84DB7353-7D7A-431B-A5B6-A3845E6F2B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9E8D15D6-6183-4BE1-A315-C7EC9C1A53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82A253FA-4E60-4B4D-94B0-93ECFCF309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E1B39AD1-11BD-457B-822C-A873607F41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8">
              <a:extLst>
                <a:ext uri="{FF2B5EF4-FFF2-40B4-BE49-F238E27FC236}">
                  <a16:creationId xmlns:a16="http://schemas.microsoft.com/office/drawing/2014/main" id="{CC286005-78D5-4BE4-AA8B-75CDC07E78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9">
              <a:extLst>
                <a:ext uri="{FF2B5EF4-FFF2-40B4-BE49-F238E27FC236}">
                  <a16:creationId xmlns:a16="http://schemas.microsoft.com/office/drawing/2014/main" id="{09E4A22D-7E83-4F24-97FE-931A93CACC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10">
              <a:extLst>
                <a:ext uri="{FF2B5EF4-FFF2-40B4-BE49-F238E27FC236}">
                  <a16:creationId xmlns:a16="http://schemas.microsoft.com/office/drawing/2014/main" id="{4351E96B-8DD4-4D5E-A9F0-C47F5F3378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BFF78610-2475-4756-9EC8-5DA7D8902D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C7ACAE44-681D-4CBC-B2AB-E5131DF5A8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CA22E4A0-73AA-4722-9C16-F3AF9A33E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BB36E626-EBEB-41C0-B224-8DB049DB4D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D603DEC5-BED4-4DB6-A253-F61CC36742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86AE9DE6-CA9A-479B-A0FB-0E1BAC7A65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16CB8DC8-E75F-4574-A290-AAB7031BE8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1CA657E1-3A52-4C23-AA47-EBB2D5C414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ED4F701B-2A93-464F-A673-54EED5C4C4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9977C34F-F6C9-4749-B201-7B928802DF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3A913E6B-DBE9-4291-A34C-36069ECB8E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7D415C04-AB5C-4B76-9E49-EEBAEE64D0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3">
              <a:extLst>
                <a:ext uri="{FF2B5EF4-FFF2-40B4-BE49-F238E27FC236}">
                  <a16:creationId xmlns:a16="http://schemas.microsoft.com/office/drawing/2014/main" id="{151FDC11-E872-4EAE-A597-822F9FE170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1B24766B-81CA-44C7-BF11-77A12BA4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1A2F9962-DEB8-461C-8B4C-C0ED0D8A7B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C0672E08-EB09-4B8E-8522-24BBC2CFFD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3447AB64-F3EC-4A1F-BFD4-F0F9DB3DAD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6BDBA639-2A71-4A60-A71A-FF1836F546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5E208A8B-5EBD-4532-BE72-26414FA7CF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37" name="Freeform 5">
              <a:extLst>
                <a:ext uri="{FF2B5EF4-FFF2-40B4-BE49-F238E27FC236}">
                  <a16:creationId xmlns:a16="http://schemas.microsoft.com/office/drawing/2014/main" id="{15D09196-B338-4AB5-A71B-CFD5FFCA62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8" name="Freeform 6">
              <a:extLst>
                <a:ext uri="{FF2B5EF4-FFF2-40B4-BE49-F238E27FC236}">
                  <a16:creationId xmlns:a16="http://schemas.microsoft.com/office/drawing/2014/main" id="{F50B4463-128A-4677-A285-C017E6C543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7">
              <a:extLst>
                <a:ext uri="{FF2B5EF4-FFF2-40B4-BE49-F238E27FC236}">
                  <a16:creationId xmlns:a16="http://schemas.microsoft.com/office/drawing/2014/main" id="{1D9B95CD-F023-4DFA-9678-1E02713F74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8">
              <a:extLst>
                <a:ext uri="{FF2B5EF4-FFF2-40B4-BE49-F238E27FC236}">
                  <a16:creationId xmlns:a16="http://schemas.microsoft.com/office/drawing/2014/main" id="{1DDF47A8-BE7B-43F3-A500-F5A4656D83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9">
              <a:extLst>
                <a:ext uri="{FF2B5EF4-FFF2-40B4-BE49-F238E27FC236}">
                  <a16:creationId xmlns:a16="http://schemas.microsoft.com/office/drawing/2014/main" id="{2DD394DE-76FB-42F8-85F2-FD436F4232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10">
              <a:extLst>
                <a:ext uri="{FF2B5EF4-FFF2-40B4-BE49-F238E27FC236}">
                  <a16:creationId xmlns:a16="http://schemas.microsoft.com/office/drawing/2014/main" id="{B95F2EFB-87E6-4400-AAF3-7EB8B4F156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1">
              <a:extLst>
                <a:ext uri="{FF2B5EF4-FFF2-40B4-BE49-F238E27FC236}">
                  <a16:creationId xmlns:a16="http://schemas.microsoft.com/office/drawing/2014/main" id="{1D463476-2BC7-418C-9D6F-51444B11A7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2">
              <a:extLst>
                <a:ext uri="{FF2B5EF4-FFF2-40B4-BE49-F238E27FC236}">
                  <a16:creationId xmlns:a16="http://schemas.microsoft.com/office/drawing/2014/main" id="{24011122-2495-478A-81BF-ABBDEA1DA8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3">
              <a:extLst>
                <a:ext uri="{FF2B5EF4-FFF2-40B4-BE49-F238E27FC236}">
                  <a16:creationId xmlns:a16="http://schemas.microsoft.com/office/drawing/2014/main" id="{C79E87C5-E5B3-476B-B539-FC9CF4A33B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4">
              <a:extLst>
                <a:ext uri="{FF2B5EF4-FFF2-40B4-BE49-F238E27FC236}">
                  <a16:creationId xmlns:a16="http://schemas.microsoft.com/office/drawing/2014/main" id="{956029CA-2B38-434D-9044-5FF3A1ECD1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5">
              <a:extLst>
                <a:ext uri="{FF2B5EF4-FFF2-40B4-BE49-F238E27FC236}">
                  <a16:creationId xmlns:a16="http://schemas.microsoft.com/office/drawing/2014/main" id="{9514CFB6-E8DB-43DC-B1CD-9CC2D4B276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6">
              <a:extLst>
                <a:ext uri="{FF2B5EF4-FFF2-40B4-BE49-F238E27FC236}">
                  <a16:creationId xmlns:a16="http://schemas.microsoft.com/office/drawing/2014/main" id="{BD8C1FC8-E550-45BE-9F30-822BAB3781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7">
              <a:extLst>
                <a:ext uri="{FF2B5EF4-FFF2-40B4-BE49-F238E27FC236}">
                  <a16:creationId xmlns:a16="http://schemas.microsoft.com/office/drawing/2014/main" id="{D1646B5D-A7B7-41EC-9591-0E0C0F4F94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8">
              <a:extLst>
                <a:ext uri="{FF2B5EF4-FFF2-40B4-BE49-F238E27FC236}">
                  <a16:creationId xmlns:a16="http://schemas.microsoft.com/office/drawing/2014/main" id="{E2118E93-481E-4843-987E-378187AA37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9">
              <a:extLst>
                <a:ext uri="{FF2B5EF4-FFF2-40B4-BE49-F238E27FC236}">
                  <a16:creationId xmlns:a16="http://schemas.microsoft.com/office/drawing/2014/main" id="{77038464-F4E2-47EC-A87F-18469191E3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20">
              <a:extLst>
                <a:ext uri="{FF2B5EF4-FFF2-40B4-BE49-F238E27FC236}">
                  <a16:creationId xmlns:a16="http://schemas.microsoft.com/office/drawing/2014/main" id="{FB3BBEB1-E146-408F-95B7-EE2F269DE1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1">
              <a:extLst>
                <a:ext uri="{FF2B5EF4-FFF2-40B4-BE49-F238E27FC236}">
                  <a16:creationId xmlns:a16="http://schemas.microsoft.com/office/drawing/2014/main" id="{C765B285-56EC-47FC-B116-274EBBD61A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2">
              <a:extLst>
                <a:ext uri="{FF2B5EF4-FFF2-40B4-BE49-F238E27FC236}">
                  <a16:creationId xmlns:a16="http://schemas.microsoft.com/office/drawing/2014/main" id="{CB4A6191-6913-42EA-905E-8A174AE2C9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3">
              <a:extLst>
                <a:ext uri="{FF2B5EF4-FFF2-40B4-BE49-F238E27FC236}">
                  <a16:creationId xmlns:a16="http://schemas.microsoft.com/office/drawing/2014/main" id="{8ADEEF92-F481-475A-845C-5E940F0D55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57" name="Freeform: Shape 56">
            <a:extLst>
              <a:ext uri="{FF2B5EF4-FFF2-40B4-BE49-F238E27FC236}">
                <a16:creationId xmlns:a16="http://schemas.microsoft.com/office/drawing/2014/main" id="{D9C506D7-84CB-4057-A44A-465313E785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31529">
            <a:off x="2173916" y="2448612"/>
            <a:ext cx="4418757" cy="4259609"/>
          </a:xfrm>
          <a:custGeom>
            <a:avLst/>
            <a:gdLst>
              <a:gd name="connsiteX0" fmla="*/ 404107 w 4507111"/>
              <a:gd name="connsiteY0" fmla="*/ 0 h 4344781"/>
              <a:gd name="connsiteX1" fmla="*/ 371857 w 4507111"/>
              <a:gd name="connsiteY1" fmla="*/ 117359 h 4344781"/>
              <a:gd name="connsiteX2" fmla="*/ 307833 w 4507111"/>
              <a:gd name="connsiteY2" fmla="*/ 632970 h 4344781"/>
              <a:gd name="connsiteX3" fmla="*/ 3569418 w 4507111"/>
              <a:gd name="connsiteY3" fmla="*/ 4141149 h 4344781"/>
              <a:gd name="connsiteX4" fmla="*/ 4440861 w 4507111"/>
              <a:gd name="connsiteY4" fmla="*/ 4332480 h 4344781"/>
              <a:gd name="connsiteX5" fmla="*/ 4507111 w 4507111"/>
              <a:gd name="connsiteY5" fmla="*/ 4341752 h 4344781"/>
              <a:gd name="connsiteX6" fmla="*/ 4296045 w 4507111"/>
              <a:gd name="connsiteY6" fmla="*/ 4344781 h 4344781"/>
              <a:gd name="connsiteX7" fmla="*/ 3749565 w 4507111"/>
              <a:gd name="connsiteY7" fmla="*/ 4321853 h 4344781"/>
              <a:gd name="connsiteX8" fmla="*/ 36764 w 4507111"/>
              <a:gd name="connsiteY8" fmla="*/ 1629794 h 4344781"/>
              <a:gd name="connsiteX9" fmla="*/ 300069 w 4507111"/>
              <a:gd name="connsiteY9" fmla="*/ 144750 h 4344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07111" h="4344781">
                <a:moveTo>
                  <a:pt x="404107" y="0"/>
                </a:moveTo>
                <a:lnTo>
                  <a:pt x="371857" y="117359"/>
                </a:lnTo>
                <a:cubicBezTo>
                  <a:pt x="333827" y="278567"/>
                  <a:pt x="311875" y="450459"/>
                  <a:pt x="307833" y="632970"/>
                </a:cubicBezTo>
                <a:cubicBezTo>
                  <a:pt x="264711" y="2579752"/>
                  <a:pt x="2253987" y="3769243"/>
                  <a:pt x="3569418" y="4141149"/>
                </a:cubicBezTo>
                <a:cubicBezTo>
                  <a:pt x="3816061" y="4210881"/>
                  <a:pt x="4114807" y="4279754"/>
                  <a:pt x="4440861" y="4332480"/>
                </a:cubicBezTo>
                <a:lnTo>
                  <a:pt x="4507111" y="4341752"/>
                </a:lnTo>
                <a:lnTo>
                  <a:pt x="4296045" y="4344781"/>
                </a:lnTo>
                <a:cubicBezTo>
                  <a:pt x="4097363" y="4343711"/>
                  <a:pt x="3912623" y="4335104"/>
                  <a:pt x="3749565" y="4321853"/>
                </a:cubicBezTo>
                <a:cubicBezTo>
                  <a:pt x="2445102" y="4215850"/>
                  <a:pt x="356405" y="3466499"/>
                  <a:pt x="36764" y="1629794"/>
                </a:cubicBezTo>
                <a:cubicBezTo>
                  <a:pt x="-63123" y="1055823"/>
                  <a:pt x="45741" y="555869"/>
                  <a:pt x="300069" y="14475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9" name="Oval 32">
            <a:extLst>
              <a:ext uri="{FF2B5EF4-FFF2-40B4-BE49-F238E27FC236}">
                <a16:creationId xmlns:a16="http://schemas.microsoft.com/office/drawing/2014/main" id="{7842FC68-61FD-4700-8A22-BB8B071884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54579" y="691977"/>
            <a:ext cx="7761923" cy="5343064"/>
          </a:xfrm>
          <a:custGeom>
            <a:avLst/>
            <a:gdLst>
              <a:gd name="connsiteX0" fmla="*/ 0 w 6428838"/>
              <a:gd name="connsiteY0" fmla="*/ 2579031 h 5158062"/>
              <a:gd name="connsiteX1" fmla="*/ 3214419 w 6428838"/>
              <a:gd name="connsiteY1" fmla="*/ 0 h 5158062"/>
              <a:gd name="connsiteX2" fmla="*/ 6428838 w 6428838"/>
              <a:gd name="connsiteY2" fmla="*/ 2579031 h 5158062"/>
              <a:gd name="connsiteX3" fmla="*/ 3214419 w 6428838"/>
              <a:gd name="connsiteY3" fmla="*/ 5158062 h 5158062"/>
              <a:gd name="connsiteX4" fmla="*/ 0 w 6428838"/>
              <a:gd name="connsiteY4" fmla="*/ 2579031 h 5158062"/>
              <a:gd name="connsiteX0" fmla="*/ 3321 w 6432159"/>
              <a:gd name="connsiteY0" fmla="*/ 2647125 h 5226156"/>
              <a:gd name="connsiteX1" fmla="*/ 2789723 w 6432159"/>
              <a:gd name="connsiteY1" fmla="*/ 0 h 5226156"/>
              <a:gd name="connsiteX2" fmla="*/ 6432159 w 6432159"/>
              <a:gd name="connsiteY2" fmla="*/ 2647125 h 5226156"/>
              <a:gd name="connsiteX3" fmla="*/ 3217740 w 6432159"/>
              <a:gd name="connsiteY3" fmla="*/ 5226156 h 5226156"/>
              <a:gd name="connsiteX4" fmla="*/ 3321 w 6432159"/>
              <a:gd name="connsiteY4" fmla="*/ 2647125 h 5226156"/>
              <a:gd name="connsiteX0" fmla="*/ 1953 w 6566979"/>
              <a:gd name="connsiteY0" fmla="*/ 2695803 h 5226224"/>
              <a:gd name="connsiteX1" fmla="*/ 2924543 w 6566979"/>
              <a:gd name="connsiteY1" fmla="*/ 39 h 5226224"/>
              <a:gd name="connsiteX2" fmla="*/ 6566979 w 6566979"/>
              <a:gd name="connsiteY2" fmla="*/ 2647164 h 5226224"/>
              <a:gd name="connsiteX3" fmla="*/ 3352560 w 6566979"/>
              <a:gd name="connsiteY3" fmla="*/ 5226195 h 5226224"/>
              <a:gd name="connsiteX4" fmla="*/ 1953 w 6566979"/>
              <a:gd name="connsiteY4" fmla="*/ 2695803 h 5226224"/>
              <a:gd name="connsiteX0" fmla="*/ 8982 w 6574008"/>
              <a:gd name="connsiteY0" fmla="*/ 2695803 h 5226313"/>
              <a:gd name="connsiteX1" fmla="*/ 2931572 w 6574008"/>
              <a:gd name="connsiteY1" fmla="*/ 39 h 5226313"/>
              <a:gd name="connsiteX2" fmla="*/ 6574008 w 6574008"/>
              <a:gd name="connsiteY2" fmla="*/ 2647164 h 5226313"/>
              <a:gd name="connsiteX3" fmla="*/ 3359589 w 6574008"/>
              <a:gd name="connsiteY3" fmla="*/ 5226195 h 5226313"/>
              <a:gd name="connsiteX4" fmla="*/ 8982 w 6574008"/>
              <a:gd name="connsiteY4" fmla="*/ 2695803 h 5226313"/>
              <a:gd name="connsiteX0" fmla="*/ 11929 w 6576955"/>
              <a:gd name="connsiteY0" fmla="*/ 2695953 h 5226463"/>
              <a:gd name="connsiteX1" fmla="*/ 2934519 w 6576955"/>
              <a:gd name="connsiteY1" fmla="*/ 189 h 5226463"/>
              <a:gd name="connsiteX2" fmla="*/ 6576955 w 6576955"/>
              <a:gd name="connsiteY2" fmla="*/ 2647314 h 5226463"/>
              <a:gd name="connsiteX3" fmla="*/ 3362536 w 6576955"/>
              <a:gd name="connsiteY3" fmla="*/ 5226345 h 5226463"/>
              <a:gd name="connsiteX4" fmla="*/ 11929 w 6576955"/>
              <a:gd name="connsiteY4" fmla="*/ 2695953 h 5226463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92159"/>
              <a:gd name="connsiteX1" fmla="*/ 2931852 w 6963394"/>
              <a:gd name="connsiteY1" fmla="*/ 10033 h 5292159"/>
              <a:gd name="connsiteX2" fmla="*/ 6963394 w 6963394"/>
              <a:gd name="connsiteY2" fmla="*/ 3318639 h 5292159"/>
              <a:gd name="connsiteX3" fmla="*/ 3359869 w 6963394"/>
              <a:gd name="connsiteY3" fmla="*/ 5236189 h 5292159"/>
              <a:gd name="connsiteX4" fmla="*/ 9262 w 6963394"/>
              <a:gd name="connsiteY4" fmla="*/ 2705797 h 5292159"/>
              <a:gd name="connsiteX0" fmla="*/ 9262 w 6963394"/>
              <a:gd name="connsiteY0" fmla="*/ 2705797 h 5259961"/>
              <a:gd name="connsiteX1" fmla="*/ 2931852 w 6963394"/>
              <a:gd name="connsiteY1" fmla="*/ 10033 h 5259961"/>
              <a:gd name="connsiteX2" fmla="*/ 6963394 w 6963394"/>
              <a:gd name="connsiteY2" fmla="*/ 3318639 h 5259961"/>
              <a:gd name="connsiteX3" fmla="*/ 3359869 w 6963394"/>
              <a:gd name="connsiteY3" fmla="*/ 5236189 h 5259961"/>
              <a:gd name="connsiteX4" fmla="*/ 9262 w 6963394"/>
              <a:gd name="connsiteY4" fmla="*/ 2705797 h 5259961"/>
              <a:gd name="connsiteX0" fmla="*/ 9557 w 7352795"/>
              <a:gd name="connsiteY0" fmla="*/ 2707501 h 5252013"/>
              <a:gd name="connsiteX1" fmla="*/ 2932147 w 7352795"/>
              <a:gd name="connsiteY1" fmla="*/ 11737 h 5252013"/>
              <a:gd name="connsiteX2" fmla="*/ 7352795 w 7352795"/>
              <a:gd name="connsiteY2" fmla="*/ 3378709 h 5252013"/>
              <a:gd name="connsiteX3" fmla="*/ 3360164 w 7352795"/>
              <a:gd name="connsiteY3" fmla="*/ 5237893 h 5252013"/>
              <a:gd name="connsiteX4" fmla="*/ 9557 w 7352795"/>
              <a:gd name="connsiteY4" fmla="*/ 2707501 h 5252013"/>
              <a:gd name="connsiteX0" fmla="*/ 8078 w 7789061"/>
              <a:gd name="connsiteY0" fmla="*/ 2744796 h 5249051"/>
              <a:gd name="connsiteX1" fmla="*/ 3368413 w 7789061"/>
              <a:gd name="connsiteY1" fmla="*/ 10121 h 5249051"/>
              <a:gd name="connsiteX2" fmla="*/ 7789061 w 7789061"/>
              <a:gd name="connsiteY2" fmla="*/ 3377093 h 5249051"/>
              <a:gd name="connsiteX3" fmla="*/ 3796430 w 7789061"/>
              <a:gd name="connsiteY3" fmla="*/ 5236277 h 5249051"/>
              <a:gd name="connsiteX4" fmla="*/ 8078 w 7789061"/>
              <a:gd name="connsiteY4" fmla="*/ 2744796 h 5249051"/>
              <a:gd name="connsiteX0" fmla="*/ 8078 w 7789061"/>
              <a:gd name="connsiteY0" fmla="*/ 2744796 h 5271741"/>
              <a:gd name="connsiteX1" fmla="*/ 3368413 w 7789061"/>
              <a:gd name="connsiteY1" fmla="*/ 10121 h 5271741"/>
              <a:gd name="connsiteX2" fmla="*/ 7789061 w 7789061"/>
              <a:gd name="connsiteY2" fmla="*/ 3377093 h 5271741"/>
              <a:gd name="connsiteX3" fmla="*/ 3796430 w 7789061"/>
              <a:gd name="connsiteY3" fmla="*/ 5236277 h 5271741"/>
              <a:gd name="connsiteX4" fmla="*/ 8078 w 7789061"/>
              <a:gd name="connsiteY4" fmla="*/ 2744796 h 5271741"/>
              <a:gd name="connsiteX0" fmla="*/ 1055 w 7782038"/>
              <a:gd name="connsiteY0" fmla="*/ 2738806 h 5438018"/>
              <a:gd name="connsiteX1" fmla="*/ 3361390 w 7782038"/>
              <a:gd name="connsiteY1" fmla="*/ 4131 h 5438018"/>
              <a:gd name="connsiteX2" fmla="*/ 7782038 w 7782038"/>
              <a:gd name="connsiteY2" fmla="*/ 3371103 h 5438018"/>
              <a:gd name="connsiteX3" fmla="*/ 3692130 w 7782038"/>
              <a:gd name="connsiteY3" fmla="*/ 5415113 h 5438018"/>
              <a:gd name="connsiteX4" fmla="*/ 1055 w 7782038"/>
              <a:gd name="connsiteY4" fmla="*/ 2738806 h 5438018"/>
              <a:gd name="connsiteX0" fmla="*/ 28883 w 7809866"/>
              <a:gd name="connsiteY0" fmla="*/ 2742147 h 5441359"/>
              <a:gd name="connsiteX1" fmla="*/ 3389218 w 7809866"/>
              <a:gd name="connsiteY1" fmla="*/ 7472 h 5441359"/>
              <a:gd name="connsiteX2" fmla="*/ 7809866 w 7809866"/>
              <a:gd name="connsiteY2" fmla="*/ 3374444 h 5441359"/>
              <a:gd name="connsiteX3" fmla="*/ 3719958 w 7809866"/>
              <a:gd name="connsiteY3" fmla="*/ 5418454 h 5441359"/>
              <a:gd name="connsiteX4" fmla="*/ 28883 w 7809866"/>
              <a:gd name="connsiteY4" fmla="*/ 2742147 h 5441359"/>
              <a:gd name="connsiteX0" fmla="*/ 36549 w 7817532"/>
              <a:gd name="connsiteY0" fmla="*/ 2751085 h 5450297"/>
              <a:gd name="connsiteX1" fmla="*/ 3396884 w 7817532"/>
              <a:gd name="connsiteY1" fmla="*/ 16410 h 5450297"/>
              <a:gd name="connsiteX2" fmla="*/ 7817532 w 7817532"/>
              <a:gd name="connsiteY2" fmla="*/ 3383382 h 5450297"/>
              <a:gd name="connsiteX3" fmla="*/ 3727624 w 7817532"/>
              <a:gd name="connsiteY3" fmla="*/ 5427392 h 5450297"/>
              <a:gd name="connsiteX4" fmla="*/ 36549 w 7817532"/>
              <a:gd name="connsiteY4" fmla="*/ 2751085 h 5450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7532" h="5450297">
                <a:moveTo>
                  <a:pt x="36549" y="2751085"/>
                </a:moveTo>
                <a:cubicBezTo>
                  <a:pt x="-281221" y="925127"/>
                  <a:pt x="1526121" y="-147339"/>
                  <a:pt x="3396884" y="16410"/>
                </a:cubicBezTo>
                <a:cubicBezTo>
                  <a:pt x="5267647" y="180159"/>
                  <a:pt x="7817532" y="1453184"/>
                  <a:pt x="7817532" y="3383382"/>
                </a:cubicBezTo>
                <a:cubicBezTo>
                  <a:pt x="7700800" y="5342763"/>
                  <a:pt x="5024455" y="5532775"/>
                  <a:pt x="3727624" y="5427392"/>
                </a:cubicBezTo>
                <a:cubicBezTo>
                  <a:pt x="2430794" y="5322009"/>
                  <a:pt x="354319" y="4577043"/>
                  <a:pt x="36549" y="2751085"/>
                </a:cubicBezTo>
                <a:close/>
              </a:path>
            </a:pathLst>
          </a:custGeom>
          <a:ln w="152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00213027-9676-4451-A731-AE6A73F3E91C}"/>
              </a:ext>
            </a:extLst>
          </p:cNvPr>
          <p:cNvSpPr txBox="1"/>
          <p:nvPr/>
        </p:nvSpPr>
        <p:spPr>
          <a:xfrm>
            <a:off x="1056213" y="310644"/>
            <a:ext cx="110536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/>
              <a:t>1.Jenna …….. </a:t>
            </a:r>
            <a:r>
              <a:rPr lang="tr-TR" b="1" dirty="0" err="1"/>
              <a:t>never</a:t>
            </a:r>
            <a:r>
              <a:rPr lang="tr-TR" b="1" dirty="0"/>
              <a:t>….. ……… (</a:t>
            </a:r>
            <a:r>
              <a:rPr lang="tr-TR" b="1" dirty="0" err="1"/>
              <a:t>attend</a:t>
            </a:r>
            <a:r>
              <a:rPr lang="tr-TR" b="1" dirty="0"/>
              <a:t>) an art </a:t>
            </a:r>
            <a:r>
              <a:rPr lang="tr-TR" b="1" dirty="0" err="1"/>
              <a:t>class,but</a:t>
            </a:r>
            <a:r>
              <a:rPr lang="tr-TR" b="1" dirty="0"/>
              <a:t> </a:t>
            </a:r>
            <a:r>
              <a:rPr lang="tr-TR" b="1" dirty="0" err="1"/>
              <a:t>she</a:t>
            </a:r>
            <a:r>
              <a:rPr lang="tr-TR" b="1" dirty="0"/>
              <a:t>…………………...(</a:t>
            </a:r>
            <a:r>
              <a:rPr lang="tr-TR" b="1" dirty="0" err="1"/>
              <a:t>paint</a:t>
            </a:r>
            <a:r>
              <a:rPr lang="tr-TR" b="1" dirty="0"/>
              <a:t>) </a:t>
            </a:r>
            <a:r>
              <a:rPr lang="tr-TR" b="1" dirty="0" err="1"/>
              <a:t>some</a:t>
            </a:r>
            <a:r>
              <a:rPr lang="tr-TR" b="1" dirty="0"/>
              <a:t> </a:t>
            </a:r>
            <a:r>
              <a:rPr lang="tr-TR" b="1" dirty="0" err="1"/>
              <a:t>amazing</a:t>
            </a:r>
            <a:r>
              <a:rPr lang="tr-TR" b="1" dirty="0"/>
              <a:t> </a:t>
            </a:r>
            <a:r>
              <a:rPr lang="tr-TR" b="1" dirty="0" err="1"/>
              <a:t>pictures</a:t>
            </a:r>
            <a:r>
              <a:rPr lang="tr-TR" b="1" dirty="0"/>
              <a:t>.</a:t>
            </a:r>
          </a:p>
        </p:txBody>
      </p:sp>
      <p:sp>
        <p:nvSpPr>
          <p:cNvPr id="5" name="Metin kutusu 4">
            <a:extLst>
              <a:ext uri="{FF2B5EF4-FFF2-40B4-BE49-F238E27FC236}">
                <a16:creationId xmlns:a16="http://schemas.microsoft.com/office/drawing/2014/main" id="{573C9EAC-EEBA-442F-9E56-F4237C657D83}"/>
              </a:ext>
            </a:extLst>
          </p:cNvPr>
          <p:cNvSpPr txBox="1"/>
          <p:nvPr/>
        </p:nvSpPr>
        <p:spPr>
          <a:xfrm>
            <a:off x="1050131" y="980194"/>
            <a:ext cx="90767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/>
              <a:t>2.James……………………… (</a:t>
            </a:r>
            <a:r>
              <a:rPr lang="tr-TR" b="1" dirty="0" err="1"/>
              <a:t>lose</a:t>
            </a:r>
            <a:r>
              <a:rPr lang="tr-TR" b="1" dirty="0"/>
              <a:t>) his </a:t>
            </a:r>
            <a:r>
              <a:rPr lang="tr-TR" b="1" dirty="0" err="1"/>
              <a:t>keys</a:t>
            </a:r>
            <a:r>
              <a:rPr lang="tr-TR" b="1" dirty="0"/>
              <a:t>, </a:t>
            </a:r>
            <a:r>
              <a:rPr lang="tr-TR" b="1" dirty="0" err="1"/>
              <a:t>so</a:t>
            </a:r>
            <a:r>
              <a:rPr lang="tr-TR" b="1" dirty="0"/>
              <a:t> he </a:t>
            </a:r>
            <a:r>
              <a:rPr lang="tr-TR" b="1" dirty="0" err="1"/>
              <a:t>can’t</a:t>
            </a:r>
            <a:r>
              <a:rPr lang="tr-TR" b="1" dirty="0"/>
              <a:t> </a:t>
            </a:r>
            <a:r>
              <a:rPr lang="tr-TR" b="1" dirty="0" err="1"/>
              <a:t>get</a:t>
            </a:r>
            <a:r>
              <a:rPr lang="tr-TR" b="1" dirty="0"/>
              <a:t> </a:t>
            </a:r>
            <a:r>
              <a:rPr lang="tr-TR" b="1" dirty="0" err="1"/>
              <a:t>into</a:t>
            </a:r>
            <a:r>
              <a:rPr lang="tr-TR" b="1" dirty="0"/>
              <a:t> </a:t>
            </a:r>
            <a:r>
              <a:rPr lang="tr-TR" b="1" dirty="0" err="1"/>
              <a:t>the</a:t>
            </a:r>
            <a:r>
              <a:rPr lang="tr-TR" b="1" dirty="0"/>
              <a:t> </a:t>
            </a:r>
            <a:r>
              <a:rPr lang="tr-TR" b="1" dirty="0" err="1"/>
              <a:t>building</a:t>
            </a:r>
            <a:r>
              <a:rPr lang="tr-TR" b="1" dirty="0"/>
              <a:t>.</a:t>
            </a:r>
          </a:p>
        </p:txBody>
      </p:sp>
      <p:sp>
        <p:nvSpPr>
          <p:cNvPr id="6" name="Metin kutusu 5">
            <a:extLst>
              <a:ext uri="{FF2B5EF4-FFF2-40B4-BE49-F238E27FC236}">
                <a16:creationId xmlns:a16="http://schemas.microsoft.com/office/drawing/2014/main" id="{8DB529E3-9460-4C59-BAC2-9EB11F358B77}"/>
              </a:ext>
            </a:extLst>
          </p:cNvPr>
          <p:cNvSpPr txBox="1"/>
          <p:nvPr/>
        </p:nvSpPr>
        <p:spPr>
          <a:xfrm>
            <a:off x="1056213" y="1533335"/>
            <a:ext cx="104979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/>
              <a:t>3. My </a:t>
            </a:r>
            <a:r>
              <a:rPr lang="tr-TR" b="1" dirty="0" err="1"/>
              <a:t>cousins</a:t>
            </a:r>
            <a:r>
              <a:rPr lang="tr-TR" b="1" dirty="0"/>
              <a:t> ………… </a:t>
            </a:r>
            <a:r>
              <a:rPr lang="tr-TR" b="1" dirty="0" err="1"/>
              <a:t>never</a:t>
            </a:r>
            <a:r>
              <a:rPr lang="tr-TR" b="1" dirty="0"/>
              <a:t> ……….. (be)  </a:t>
            </a:r>
            <a:r>
              <a:rPr lang="tr-TR" b="1" dirty="0" err="1"/>
              <a:t>to</a:t>
            </a:r>
            <a:r>
              <a:rPr lang="tr-TR" b="1" dirty="0"/>
              <a:t> </a:t>
            </a:r>
            <a:r>
              <a:rPr lang="tr-TR" b="1" dirty="0" err="1"/>
              <a:t>the</a:t>
            </a:r>
            <a:r>
              <a:rPr lang="tr-TR" b="1" dirty="0"/>
              <a:t> </a:t>
            </a:r>
            <a:r>
              <a:rPr lang="tr-TR" b="1" dirty="0" err="1"/>
              <a:t>new</a:t>
            </a:r>
            <a:r>
              <a:rPr lang="tr-TR" b="1" dirty="0"/>
              <a:t> </a:t>
            </a:r>
            <a:r>
              <a:rPr lang="tr-TR" b="1" dirty="0" err="1"/>
              <a:t>theme</a:t>
            </a:r>
            <a:r>
              <a:rPr lang="tr-TR" b="1" dirty="0"/>
              <a:t> park, but </a:t>
            </a:r>
            <a:r>
              <a:rPr lang="tr-TR" b="1" dirty="0" err="1"/>
              <a:t>they</a:t>
            </a:r>
            <a:r>
              <a:rPr lang="tr-TR" b="1" dirty="0"/>
              <a:t> </a:t>
            </a:r>
            <a:r>
              <a:rPr lang="tr-TR" b="1" dirty="0" err="1"/>
              <a:t>really</a:t>
            </a:r>
            <a:r>
              <a:rPr lang="tr-TR" b="1" dirty="0"/>
              <a:t> </a:t>
            </a:r>
            <a:r>
              <a:rPr lang="tr-TR" b="1" dirty="0" err="1"/>
              <a:t>want</a:t>
            </a:r>
            <a:r>
              <a:rPr lang="tr-TR" b="1" dirty="0"/>
              <a:t> </a:t>
            </a:r>
            <a:r>
              <a:rPr lang="tr-TR" b="1" dirty="0" err="1"/>
              <a:t>to</a:t>
            </a:r>
            <a:r>
              <a:rPr lang="tr-TR" b="1" dirty="0"/>
              <a:t> </a:t>
            </a:r>
            <a:r>
              <a:rPr lang="tr-TR" b="1" dirty="0" err="1"/>
              <a:t>go</a:t>
            </a:r>
            <a:r>
              <a:rPr lang="tr-TR" b="1" dirty="0"/>
              <a:t>.</a:t>
            </a:r>
          </a:p>
        </p:txBody>
      </p:sp>
      <p:sp>
        <p:nvSpPr>
          <p:cNvPr id="7" name="Metin kutusu 6">
            <a:extLst>
              <a:ext uri="{FF2B5EF4-FFF2-40B4-BE49-F238E27FC236}">
                <a16:creationId xmlns:a16="http://schemas.microsoft.com/office/drawing/2014/main" id="{66637F6B-72FA-4512-8209-E0B6F0D71DE8}"/>
              </a:ext>
            </a:extLst>
          </p:cNvPr>
          <p:cNvSpPr txBox="1"/>
          <p:nvPr/>
        </p:nvSpPr>
        <p:spPr>
          <a:xfrm>
            <a:off x="1063429" y="2104172"/>
            <a:ext cx="69952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/>
              <a:t>4. ………….. </a:t>
            </a:r>
            <a:r>
              <a:rPr lang="tr-TR" b="1" dirty="0" err="1"/>
              <a:t>Rita</a:t>
            </a:r>
            <a:r>
              <a:rPr lang="tr-TR" b="1" dirty="0"/>
              <a:t> ……………………(</a:t>
            </a:r>
            <a:r>
              <a:rPr lang="tr-TR" b="1" dirty="0" err="1"/>
              <a:t>get</a:t>
            </a:r>
            <a:r>
              <a:rPr lang="tr-TR" b="1" dirty="0"/>
              <a:t>) her </a:t>
            </a:r>
            <a:r>
              <a:rPr lang="tr-TR" b="1" dirty="0" err="1"/>
              <a:t>exam</a:t>
            </a:r>
            <a:r>
              <a:rPr lang="tr-TR" b="1" dirty="0"/>
              <a:t> </a:t>
            </a:r>
            <a:r>
              <a:rPr lang="tr-TR" b="1" dirty="0" err="1"/>
              <a:t>results</a:t>
            </a:r>
            <a:r>
              <a:rPr lang="tr-TR" b="1" dirty="0"/>
              <a:t> yet? </a:t>
            </a:r>
          </a:p>
        </p:txBody>
      </p:sp>
      <p:sp>
        <p:nvSpPr>
          <p:cNvPr id="28" name="Metin kutusu 27">
            <a:extLst>
              <a:ext uri="{FF2B5EF4-FFF2-40B4-BE49-F238E27FC236}">
                <a16:creationId xmlns:a16="http://schemas.microsoft.com/office/drawing/2014/main" id="{77588C61-1D97-4937-94A9-07E17EFBFAD6}"/>
              </a:ext>
            </a:extLst>
          </p:cNvPr>
          <p:cNvSpPr txBox="1"/>
          <p:nvPr/>
        </p:nvSpPr>
        <p:spPr>
          <a:xfrm>
            <a:off x="1005987" y="2723770"/>
            <a:ext cx="73282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/>
              <a:t>5. My </a:t>
            </a:r>
            <a:r>
              <a:rPr lang="tr-TR" b="1" dirty="0" err="1"/>
              <a:t>friend</a:t>
            </a:r>
            <a:r>
              <a:rPr lang="tr-TR" b="1" dirty="0"/>
              <a:t> </a:t>
            </a:r>
            <a:r>
              <a:rPr lang="tr-TR" b="1" dirty="0" err="1"/>
              <a:t>Daisy</a:t>
            </a:r>
            <a:r>
              <a:rPr lang="tr-TR" b="1" dirty="0"/>
              <a:t> ……………………….. (not </a:t>
            </a:r>
            <a:r>
              <a:rPr lang="tr-TR" b="1" dirty="0" err="1"/>
              <a:t>try</a:t>
            </a:r>
            <a:r>
              <a:rPr lang="tr-TR" b="1" dirty="0"/>
              <a:t>) </a:t>
            </a:r>
            <a:r>
              <a:rPr lang="tr-TR" b="1" dirty="0" err="1"/>
              <a:t>tortillas</a:t>
            </a:r>
            <a:r>
              <a:rPr lang="tr-TR" b="1" dirty="0"/>
              <a:t> </a:t>
            </a:r>
            <a:r>
              <a:rPr lang="tr-TR" b="1" dirty="0" err="1"/>
              <a:t>before</a:t>
            </a:r>
            <a:r>
              <a:rPr lang="tr-TR" dirty="0"/>
              <a:t>.</a:t>
            </a:r>
          </a:p>
        </p:txBody>
      </p:sp>
      <p:sp>
        <p:nvSpPr>
          <p:cNvPr id="33" name="Metin kutusu 32">
            <a:extLst>
              <a:ext uri="{FF2B5EF4-FFF2-40B4-BE49-F238E27FC236}">
                <a16:creationId xmlns:a16="http://schemas.microsoft.com/office/drawing/2014/main" id="{BD69E59D-07E4-4AC6-82FF-D65A6463B6AA}"/>
              </a:ext>
            </a:extLst>
          </p:cNvPr>
          <p:cNvSpPr txBox="1"/>
          <p:nvPr/>
        </p:nvSpPr>
        <p:spPr>
          <a:xfrm>
            <a:off x="1005997" y="3418384"/>
            <a:ext cx="93371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/>
              <a:t>6.I ………………… (</a:t>
            </a:r>
            <a:r>
              <a:rPr lang="tr-TR" b="1" dirty="0" err="1"/>
              <a:t>miss</a:t>
            </a:r>
            <a:r>
              <a:rPr lang="tr-TR" b="1" dirty="0"/>
              <a:t>) </a:t>
            </a:r>
            <a:r>
              <a:rPr lang="tr-TR" b="1" dirty="0" err="1"/>
              <a:t>three</a:t>
            </a:r>
            <a:r>
              <a:rPr lang="tr-TR" b="1" dirty="0"/>
              <a:t> </a:t>
            </a:r>
            <a:r>
              <a:rPr lang="tr-TR" b="1" dirty="0" err="1"/>
              <a:t>days</a:t>
            </a:r>
            <a:r>
              <a:rPr lang="tr-TR" b="1" dirty="0"/>
              <a:t> of </a:t>
            </a:r>
            <a:r>
              <a:rPr lang="tr-TR" b="1" dirty="0" err="1"/>
              <a:t>school</a:t>
            </a:r>
            <a:r>
              <a:rPr lang="tr-TR" b="1" dirty="0"/>
              <a:t> </a:t>
            </a:r>
            <a:r>
              <a:rPr lang="tr-TR" b="1" dirty="0" err="1"/>
              <a:t>so</a:t>
            </a:r>
            <a:r>
              <a:rPr lang="tr-TR" b="1" dirty="0"/>
              <a:t> far </a:t>
            </a:r>
            <a:r>
              <a:rPr lang="tr-TR" b="1" dirty="0" err="1"/>
              <a:t>this</a:t>
            </a:r>
            <a:r>
              <a:rPr lang="tr-TR" b="1" dirty="0"/>
              <a:t> </a:t>
            </a:r>
            <a:r>
              <a:rPr lang="tr-TR" b="1" dirty="0" err="1"/>
              <a:t>year.I</a:t>
            </a:r>
            <a:r>
              <a:rPr lang="tr-TR" b="1" dirty="0"/>
              <a:t> </a:t>
            </a:r>
            <a:r>
              <a:rPr lang="tr-TR" b="1" dirty="0" err="1"/>
              <a:t>was</a:t>
            </a:r>
            <a:r>
              <a:rPr lang="tr-TR" b="1" dirty="0"/>
              <a:t> </a:t>
            </a:r>
            <a:r>
              <a:rPr lang="tr-TR" b="1" dirty="0" err="1"/>
              <a:t>ill</a:t>
            </a:r>
            <a:r>
              <a:rPr lang="tr-TR" b="1" dirty="0"/>
              <a:t> </a:t>
            </a:r>
            <a:r>
              <a:rPr lang="tr-TR" b="1" dirty="0" err="1"/>
              <a:t>with</a:t>
            </a:r>
            <a:r>
              <a:rPr lang="tr-TR" b="1" dirty="0"/>
              <a:t> </a:t>
            </a:r>
            <a:r>
              <a:rPr lang="tr-TR" b="1" dirty="0" err="1"/>
              <a:t>the</a:t>
            </a:r>
            <a:r>
              <a:rPr lang="tr-TR" b="1" dirty="0"/>
              <a:t> </a:t>
            </a:r>
            <a:r>
              <a:rPr lang="tr-TR" b="1" dirty="0" err="1"/>
              <a:t>flu</a:t>
            </a:r>
            <a:r>
              <a:rPr lang="tr-TR" b="1" dirty="0"/>
              <a:t>.</a:t>
            </a:r>
          </a:p>
        </p:txBody>
      </p:sp>
      <p:sp>
        <p:nvSpPr>
          <p:cNvPr id="35" name="Metin kutusu 34">
            <a:extLst>
              <a:ext uri="{FF2B5EF4-FFF2-40B4-BE49-F238E27FC236}">
                <a16:creationId xmlns:a16="http://schemas.microsoft.com/office/drawing/2014/main" id="{D27588AC-207F-4016-B1DD-32E1EB92D51E}"/>
              </a:ext>
            </a:extLst>
          </p:cNvPr>
          <p:cNvSpPr txBox="1"/>
          <p:nvPr/>
        </p:nvSpPr>
        <p:spPr>
          <a:xfrm>
            <a:off x="1007489" y="4145397"/>
            <a:ext cx="92246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/>
              <a:t>7. </a:t>
            </a:r>
            <a:r>
              <a:rPr lang="tr-TR" b="1" dirty="0" err="1"/>
              <a:t>Mr</a:t>
            </a:r>
            <a:r>
              <a:rPr lang="tr-TR" b="1" dirty="0"/>
              <a:t>. Kent </a:t>
            </a:r>
            <a:r>
              <a:rPr lang="tr-TR" b="1" dirty="0" err="1"/>
              <a:t>isn’t</a:t>
            </a:r>
            <a:r>
              <a:rPr lang="tr-TR" b="1" dirty="0"/>
              <a:t> here at </a:t>
            </a:r>
            <a:r>
              <a:rPr lang="tr-TR" b="1" dirty="0" err="1"/>
              <a:t>the</a:t>
            </a:r>
            <a:r>
              <a:rPr lang="tr-TR" b="1" dirty="0"/>
              <a:t> </a:t>
            </a:r>
            <a:r>
              <a:rPr lang="tr-TR" b="1" dirty="0" err="1"/>
              <a:t>moment.He</a:t>
            </a:r>
            <a:r>
              <a:rPr lang="tr-TR" b="1" dirty="0"/>
              <a:t> …………………….. (</a:t>
            </a:r>
            <a:r>
              <a:rPr lang="tr-TR" b="1" dirty="0" err="1"/>
              <a:t>go</a:t>
            </a:r>
            <a:r>
              <a:rPr lang="tr-TR" b="1" dirty="0"/>
              <a:t>) </a:t>
            </a:r>
            <a:r>
              <a:rPr lang="tr-TR" b="1" dirty="0" err="1"/>
              <a:t>to</a:t>
            </a:r>
            <a:r>
              <a:rPr lang="tr-TR" b="1" dirty="0"/>
              <a:t> </a:t>
            </a:r>
            <a:r>
              <a:rPr lang="tr-TR" b="1" dirty="0" err="1"/>
              <a:t>the</a:t>
            </a:r>
            <a:r>
              <a:rPr lang="tr-TR" b="1" dirty="0"/>
              <a:t> </a:t>
            </a:r>
            <a:r>
              <a:rPr lang="tr-TR" b="1" dirty="0" err="1"/>
              <a:t>science</a:t>
            </a:r>
            <a:r>
              <a:rPr lang="tr-TR" b="1" dirty="0"/>
              <a:t> </a:t>
            </a:r>
            <a:r>
              <a:rPr lang="tr-TR" b="1" dirty="0" err="1"/>
              <a:t>lab</a:t>
            </a:r>
            <a:r>
              <a:rPr lang="tr-TR" b="1" dirty="0"/>
              <a:t>.</a:t>
            </a:r>
          </a:p>
        </p:txBody>
      </p:sp>
      <p:sp>
        <p:nvSpPr>
          <p:cNvPr id="56" name="Metin kutusu 55">
            <a:extLst>
              <a:ext uri="{FF2B5EF4-FFF2-40B4-BE49-F238E27FC236}">
                <a16:creationId xmlns:a16="http://schemas.microsoft.com/office/drawing/2014/main" id="{C57AA83B-7C3A-47CE-89C2-842F0780D414}"/>
              </a:ext>
            </a:extLst>
          </p:cNvPr>
          <p:cNvSpPr txBox="1"/>
          <p:nvPr/>
        </p:nvSpPr>
        <p:spPr>
          <a:xfrm>
            <a:off x="1003324" y="4911694"/>
            <a:ext cx="74262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/>
              <a:t>8.My </a:t>
            </a:r>
            <a:r>
              <a:rPr lang="tr-TR" b="1" dirty="0" err="1"/>
              <a:t>first</a:t>
            </a:r>
            <a:r>
              <a:rPr lang="tr-TR" b="1" dirty="0"/>
              <a:t> </a:t>
            </a:r>
            <a:r>
              <a:rPr lang="tr-TR" b="1" dirty="0" err="1"/>
              <a:t>day</a:t>
            </a:r>
            <a:r>
              <a:rPr lang="tr-TR" b="1" dirty="0"/>
              <a:t> in Buenos Aires …………………….(be) </a:t>
            </a:r>
            <a:r>
              <a:rPr lang="tr-TR" b="1" dirty="0" err="1"/>
              <a:t>great</a:t>
            </a:r>
            <a:r>
              <a:rPr lang="tr-TR" b="1" dirty="0"/>
              <a:t> </a:t>
            </a:r>
            <a:r>
              <a:rPr lang="tr-TR" b="1" dirty="0" err="1"/>
              <a:t>so</a:t>
            </a:r>
            <a:r>
              <a:rPr lang="tr-TR" b="1" dirty="0"/>
              <a:t> far.</a:t>
            </a:r>
          </a:p>
        </p:txBody>
      </p:sp>
      <p:sp>
        <p:nvSpPr>
          <p:cNvPr id="58" name="Metin kutusu 57">
            <a:extLst>
              <a:ext uri="{FF2B5EF4-FFF2-40B4-BE49-F238E27FC236}">
                <a16:creationId xmlns:a16="http://schemas.microsoft.com/office/drawing/2014/main" id="{21DC3DFB-D954-4EB0-A8DF-E5EB3FD3A1D8}"/>
              </a:ext>
            </a:extLst>
          </p:cNvPr>
          <p:cNvSpPr txBox="1"/>
          <p:nvPr/>
        </p:nvSpPr>
        <p:spPr>
          <a:xfrm>
            <a:off x="986054" y="5571987"/>
            <a:ext cx="897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/>
              <a:t>9.Brian ……………………..(</a:t>
            </a:r>
            <a:r>
              <a:rPr lang="tr-TR" b="1" dirty="0" err="1"/>
              <a:t>play</a:t>
            </a:r>
            <a:r>
              <a:rPr lang="tr-TR" b="1" dirty="0"/>
              <a:t>) </a:t>
            </a:r>
            <a:r>
              <a:rPr lang="tr-TR" b="1" dirty="0" err="1"/>
              <a:t>two</a:t>
            </a:r>
            <a:r>
              <a:rPr lang="tr-TR" b="1" dirty="0"/>
              <a:t> </a:t>
            </a:r>
            <a:r>
              <a:rPr lang="tr-TR" b="1" dirty="0" err="1"/>
              <a:t>different</a:t>
            </a:r>
            <a:r>
              <a:rPr lang="tr-TR" b="1" dirty="0"/>
              <a:t> video </a:t>
            </a:r>
            <a:r>
              <a:rPr lang="tr-TR" b="1" dirty="0" err="1"/>
              <a:t>games</a:t>
            </a:r>
            <a:r>
              <a:rPr lang="tr-TR" b="1" dirty="0"/>
              <a:t> since he </a:t>
            </a:r>
            <a:r>
              <a:rPr lang="tr-TR" b="1" dirty="0" err="1"/>
              <a:t>got</a:t>
            </a:r>
            <a:r>
              <a:rPr lang="tr-TR" b="1" dirty="0"/>
              <a:t> </a:t>
            </a:r>
            <a:r>
              <a:rPr lang="tr-TR" b="1" dirty="0" err="1"/>
              <a:t>home</a:t>
            </a:r>
            <a:r>
              <a:rPr lang="tr-TR" b="1" dirty="0"/>
              <a:t>.</a:t>
            </a:r>
          </a:p>
        </p:txBody>
      </p:sp>
      <p:sp>
        <p:nvSpPr>
          <p:cNvPr id="60" name="Metin kutusu 59">
            <a:extLst>
              <a:ext uri="{FF2B5EF4-FFF2-40B4-BE49-F238E27FC236}">
                <a16:creationId xmlns:a16="http://schemas.microsoft.com/office/drawing/2014/main" id="{639A3AD6-2044-48C2-BDB7-F9A9BB34E4B4}"/>
              </a:ext>
            </a:extLst>
          </p:cNvPr>
          <p:cNvSpPr txBox="1"/>
          <p:nvPr/>
        </p:nvSpPr>
        <p:spPr>
          <a:xfrm>
            <a:off x="932876" y="6264877"/>
            <a:ext cx="81166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/>
              <a:t>10.My </a:t>
            </a:r>
            <a:r>
              <a:rPr lang="tr-TR" b="1" dirty="0" err="1"/>
              <a:t>best</a:t>
            </a:r>
            <a:r>
              <a:rPr lang="tr-TR" b="1" dirty="0"/>
              <a:t> </a:t>
            </a:r>
            <a:r>
              <a:rPr lang="tr-TR" b="1" dirty="0" err="1"/>
              <a:t>friend</a:t>
            </a:r>
            <a:r>
              <a:rPr lang="tr-TR" b="1" dirty="0"/>
              <a:t> ……………………………………..(not </a:t>
            </a:r>
            <a:r>
              <a:rPr lang="tr-TR" b="1" dirty="0" err="1"/>
              <a:t>write</a:t>
            </a:r>
            <a:r>
              <a:rPr lang="tr-TR" b="1" dirty="0"/>
              <a:t>) </a:t>
            </a:r>
            <a:r>
              <a:rPr lang="tr-TR" b="1" dirty="0" err="1"/>
              <a:t>for</a:t>
            </a:r>
            <a:r>
              <a:rPr lang="tr-TR" b="1" dirty="0"/>
              <a:t> </a:t>
            </a:r>
            <a:r>
              <a:rPr lang="tr-TR" b="1" dirty="0" err="1"/>
              <a:t>so</a:t>
            </a:r>
            <a:r>
              <a:rPr lang="tr-TR" b="1" dirty="0"/>
              <a:t> </a:t>
            </a:r>
            <a:r>
              <a:rPr lang="tr-TR" b="1" dirty="0" err="1"/>
              <a:t>long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65323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28" grpId="0"/>
      <p:bldP spid="33" grpId="0"/>
      <p:bldP spid="35" grpId="0"/>
      <p:bldP spid="56" grpId="0"/>
      <p:bldP spid="58" grpId="0"/>
      <p:bldP spid="60" grpId="0"/>
    </p:bldLst>
  </p:timing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564</Words>
  <Application>Microsoft Office PowerPoint</Application>
  <PresentationFormat>Breitbild</PresentationFormat>
  <Paragraphs>54</Paragraphs>
  <Slides>9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Comic Sans MS</vt:lpstr>
      <vt:lpstr>Rockwell</vt:lpstr>
      <vt:lpstr>Wingdings</vt:lpstr>
      <vt:lpstr>Atlas</vt:lpstr>
      <vt:lpstr>PERFECT TENSES</vt:lpstr>
      <vt:lpstr>PowerPoint-Präsentation</vt:lpstr>
      <vt:lpstr>actions that started in the past and continue to the present</vt:lpstr>
      <vt:lpstr>single or repeated actions in the past, when we don’t know the date of the action or it isn’t important</vt:lpstr>
      <vt:lpstr>PowerPoint-Präsentation</vt:lpstr>
      <vt:lpstr>FORM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PERFECT TENSES</dc:title>
  <dc:creator>Emel Bahtiyar</dc:creator>
  <cp:lastModifiedBy>Nina Schäfer</cp:lastModifiedBy>
  <cp:revision>12</cp:revision>
  <dcterms:created xsi:type="dcterms:W3CDTF">2019-12-15T17:53:11Z</dcterms:created>
  <dcterms:modified xsi:type="dcterms:W3CDTF">2020-03-19T23:17:26Z</dcterms:modified>
</cp:coreProperties>
</file>